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Nunito"/>
      <p:regular r:id="rId58"/>
      <p:bold r:id="rId59"/>
      <p:italic r:id="rId60"/>
      <p:boldItalic r:id="rId61"/>
    </p:embeddedFont>
    <p:embeddedFont>
      <p:font typeface="Bungee"/>
      <p:regular r:id="rId62"/>
    </p:embeddedFont>
    <p:embeddedFont>
      <p:font typeface="Nunito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BD8C05-6333-4BA2-A66F-78BDFF355515}">
  <a:tblStyle styleId="{B3BD8C05-6333-4BA2-A66F-78BDFF3555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31"/>
        <p:guide pos="2880"/>
        <p:guide pos="115"/>
        <p:guide pos="4473"/>
        <p:guide pos="1548" orient="horz"/>
        <p:guide pos="535" orient="horz"/>
        <p:guide pos="2252" orient="horz"/>
        <p:guide pos="24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ungee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64" Type="http://schemas.openxmlformats.org/officeDocument/2006/relationships/font" Target="fonts/NunitoLight-bold.fntdata"/><Relationship Id="rId63" Type="http://schemas.openxmlformats.org/officeDocument/2006/relationships/font" Target="fonts/NunitoLight-regular.fntdata"/><Relationship Id="rId22" Type="http://schemas.openxmlformats.org/officeDocument/2006/relationships/slide" Target="slides/slide16.xml"/><Relationship Id="rId66" Type="http://schemas.openxmlformats.org/officeDocument/2006/relationships/font" Target="fonts/Nunito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Nunito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Nunito-bold.fntdata"/><Relationship Id="rId14" Type="http://schemas.openxmlformats.org/officeDocument/2006/relationships/slide" Target="slides/slide8.xml"/><Relationship Id="rId58" Type="http://schemas.openxmlformats.org/officeDocument/2006/relationships/font" Target="fonts/Nuni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7c6793b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7c6793b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7c6793b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7c6793b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7bd067afd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7bd067afd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7bd067afd_0_3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7bd067afd_0_3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7c6793b23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7c6793b23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7c6793b2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7c6793b2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7c6793b23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7c6793b23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7c6793b2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7c6793b2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7c6793b2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7c6793b2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7c6793b2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87c6793b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79d014d1f_2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79d014d1f_2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7bd067afd_0_3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7bd067afd_0_3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87c6793b2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87c6793b2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7bd067afd_0_3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87bd067afd_0_3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87bd067afd_0_4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87bd067afd_0_4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87bd067afd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87bd067afd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87bd067afd_0_4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87bd067afd_0_4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7bd067afd_0_4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7bd067afd_0_4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1c34f79fa_0_15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61c34f79fa_0_15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87c6793b23_4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87c6793b23_4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7bd067afd_0_4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7bd067afd_0_4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1c58777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1c58777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61c34f79fa_0_15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61c34f79fa_0_15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87bd067afd_0_4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87bd067afd_0_4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87bd067afd_0_4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87bd067afd_0_4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87bd067afd_0_4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87bd067afd_0_4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87bd067afd_0_4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87bd067afd_0_4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87c6793b23_4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87c6793b23_4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87bd067afd_0_4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87bd067afd_0_4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87c6793b23_4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87c6793b23_4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87bd067afd_0_5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87bd067afd_0_5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87c6793b2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87c6793b2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79d014d1f_2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79d014d1f_2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87c6793b23_4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87c6793b23_4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87bd067afd_0_5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87bd067afd_0_5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879d014d1f_3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879d014d1f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87c6793b23_4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87c6793b23_4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87bd067afd_0_4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87bd067afd_0_4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61c34f79fa_0_15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61c34f79fa_0_15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87c6793b23_4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" name="Google Shape;3190;g87c6793b23_4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87bd067afd_0_5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87bd067afd_0_5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879d014d1f_3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879d014d1f_3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87c6793b23_4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" name="Google Shape;3214;g87c6793b23_4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1c58777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1c58777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87bd067afd_0_5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87bd067afd_0_5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61c34f79fa_0_15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" name="Google Shape;3239;g61c34f79fa_0_15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7c6793b2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7c6793b2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79e7e86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79e7e86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79e7e864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79e7e864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c6793b23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c6793b23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11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1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1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11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11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63137" l="51966" r="0" t="0"/>
          <a:stretch/>
        </p:blipFill>
        <p:spPr>
          <a:xfrm rot="4698842">
            <a:off x="-901937" y="-42139"/>
            <a:ext cx="2437849" cy="158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4">
            <a:off x="-463113" y="-535392"/>
            <a:ext cx="5802097" cy="251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2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2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20" y="534900"/>
            <a:ext cx="10242545" cy="501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9833">
            <a:off x="7564115" y="0"/>
            <a:ext cx="3312372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 txBox="1"/>
          <p:nvPr>
            <p:ph hasCustomPrompt="1"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4"/>
          <p:cNvSpPr txBox="1"/>
          <p:nvPr>
            <p:ph hasCustomPrompt="1"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4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14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64038">
            <a:off x="6047495" y="159041"/>
            <a:ext cx="7206182" cy="618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3755" y="-2037373"/>
            <a:ext cx="7206185" cy="61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6" cy="415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2" y="1096852"/>
            <a:ext cx="4514899" cy="405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1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6" name="Google Shape;216;p18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2">
            <a:off x="6613440" y="-162697"/>
            <a:ext cx="4933720" cy="291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10">
            <a:off x="-1089235" y="-112694"/>
            <a:ext cx="3983821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19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0">
            <a:off x="4111941" y="-1201321"/>
            <a:ext cx="6863723" cy="48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20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4">
            <a:off x="-2238635" y="-1539407"/>
            <a:ext cx="6863717" cy="48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1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21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2" y="-2712059"/>
            <a:ext cx="8299464" cy="619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5">
            <a:off x="-1657468" y="1317126"/>
            <a:ext cx="6646587" cy="496008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22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22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4" y="1737383"/>
            <a:ext cx="4366895" cy="28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9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hasCustomPrompt="1"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hasCustomPrompt="1"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hasCustomPrompt="1"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 txBox="1"/>
          <p:nvPr>
            <p:ph hasCustomPrompt="1"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63774" l="42831" r="0" t="0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80" y="1801546"/>
            <a:ext cx="4426037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8" name="Google Shape;118;p1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q6WsqXG_jhWzxYJidZZnK3rnIqUN_ZjZ/view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drive.google.com/file/d/1oOpvHKlWqoCmPtswsSP7YR_-hOEW17xR/view" TargetMode="External"/><Relationship Id="rId6" Type="http://schemas.openxmlformats.org/officeDocument/2006/relationships/hyperlink" Target="http://drive.google.com/file/d/1glhbkM__zEWSVwkuBvnNecqozU0PzhKb/view" TargetMode="External"/><Relationship Id="rId7" Type="http://schemas.openxmlformats.org/officeDocument/2006/relationships/hyperlink" Target="http://drive.google.com/file/d/1cbZ_bwa8PSIYRMHB57wzxmeIsTpuIN_H/view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ctrTitle"/>
          </p:nvPr>
        </p:nvSpPr>
        <p:spPr>
          <a:xfrm>
            <a:off x="1656975" y="1770175"/>
            <a:ext cx="5649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Applause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cancellation from music using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83" name="Google Shape;283;p26"/>
          <p:cNvSpPr txBox="1"/>
          <p:nvPr>
            <p:ph idx="1" type="subTitle"/>
          </p:nvPr>
        </p:nvSpPr>
        <p:spPr>
          <a:xfrm>
            <a:off x="3829275" y="4126525"/>
            <a:ext cx="51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student      Knarik Mheryan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supervisor   Vazgen Mikayelyan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Mathematical Background</a:t>
            </a:r>
            <a:endParaRPr/>
          </a:p>
        </p:txBody>
      </p:sp>
      <p:sp>
        <p:nvSpPr>
          <p:cNvPr id="470" name="Google Shape;470;p35"/>
          <p:cNvSpPr txBox="1"/>
          <p:nvPr/>
        </p:nvSpPr>
        <p:spPr>
          <a:xfrm>
            <a:off x="1677550" y="1804475"/>
            <a:ext cx="65778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  	       Magnitude    </a:t>
            </a:r>
            <a:endParaRPr sz="18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		</a:t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FFT </a:t>
            </a: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">
                <a:solidFill>
                  <a:srgbClr val="CADA5E"/>
                </a:solidFill>
                <a:latin typeface="Nunito Light"/>
                <a:ea typeface="Nunito Light"/>
                <a:cs typeface="Nunito Light"/>
                <a:sym typeface="Nunito Light"/>
              </a:rPr>
              <a:t>			</a:t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71" name="Google Shape;471;p35"/>
          <p:cNvSpPr/>
          <p:nvPr/>
        </p:nvSpPr>
        <p:spPr>
          <a:xfrm rot="-1465316">
            <a:off x="2880273" y="2350084"/>
            <a:ext cx="524374" cy="215325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"/>
          <p:cNvSpPr txBox="1"/>
          <p:nvPr/>
        </p:nvSpPr>
        <p:spPr>
          <a:xfrm>
            <a:off x="5597425" y="1686750"/>
            <a:ext cx="25413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   M = </a:t>
            </a:r>
            <a:r>
              <a:rPr b="1" lang="en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FFT(S) </a:t>
            </a:r>
            <a:r>
              <a:rPr b="1" lang="en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5961050" y="1619400"/>
            <a:ext cx="2177700" cy="77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DA5E"/>
              </a:solidFill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3490075" y="3224825"/>
            <a:ext cx="268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ADA5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1649350" y="3167075"/>
            <a:ext cx="1241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algorithm for getting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 spectral information 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1649350" y="3250475"/>
            <a:ext cx="1185300" cy="261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Mathematical Background</a:t>
            </a:r>
            <a:endParaRPr/>
          </a:p>
        </p:txBody>
      </p:sp>
      <p:sp>
        <p:nvSpPr>
          <p:cNvPr id="482" name="Google Shape;482;p36"/>
          <p:cNvSpPr txBox="1"/>
          <p:nvPr/>
        </p:nvSpPr>
        <p:spPr>
          <a:xfrm>
            <a:off x="1677550" y="1804475"/>
            <a:ext cx="65778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  	       Magnitude    </a:t>
            </a:r>
            <a:endParaRPr sz="18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		</a:t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FFT </a:t>
            </a: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">
                <a:solidFill>
                  <a:srgbClr val="CADA5E"/>
                </a:solidFill>
                <a:latin typeface="Nunito Light"/>
                <a:ea typeface="Nunito Light"/>
                <a:cs typeface="Nunito Light"/>
                <a:sym typeface="Nunito Light"/>
              </a:rPr>
              <a:t>			</a:t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DA5E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83" name="Google Shape;483;p36"/>
          <p:cNvSpPr/>
          <p:nvPr/>
        </p:nvSpPr>
        <p:spPr>
          <a:xfrm rot="-1465316">
            <a:off x="2880273" y="2350084"/>
            <a:ext cx="524374" cy="215325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 txBox="1"/>
          <p:nvPr/>
        </p:nvSpPr>
        <p:spPr>
          <a:xfrm>
            <a:off x="5597425" y="1686750"/>
            <a:ext cx="25413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   M = </a:t>
            </a:r>
            <a:r>
              <a:rPr b="1" lang="en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FFT(S) </a:t>
            </a:r>
            <a:r>
              <a:rPr b="1" lang="en" sz="2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2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5961050" y="1619400"/>
            <a:ext cx="2177700" cy="77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DA5E"/>
              </a:solidFill>
            </a:endParaRPr>
          </a:p>
        </p:txBody>
      </p:sp>
      <p:sp>
        <p:nvSpPr>
          <p:cNvPr id="486" name="Google Shape;486;p36"/>
          <p:cNvSpPr/>
          <p:nvPr/>
        </p:nvSpPr>
        <p:spPr>
          <a:xfrm rot="1310531">
            <a:off x="2880263" y="3147688"/>
            <a:ext cx="524372" cy="215328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 txBox="1"/>
          <p:nvPr/>
        </p:nvSpPr>
        <p:spPr>
          <a:xfrm>
            <a:off x="3490075" y="3224825"/>
            <a:ext cx="2680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Phase</a:t>
            </a:r>
            <a:endParaRPr>
              <a:solidFill>
                <a:srgbClr val="CADA5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5988975" y="3210875"/>
            <a:ext cx="21777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DA5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89" name="Google Shape;489;p36"/>
          <p:cNvSpPr txBox="1"/>
          <p:nvPr/>
        </p:nvSpPr>
        <p:spPr>
          <a:xfrm>
            <a:off x="5458475" y="2900375"/>
            <a:ext cx="2416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endParaRPr b="1" sz="2500">
              <a:solidFill>
                <a:srgbClr val="CADA5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="1" baseline="30000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iP</a:t>
            </a: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 = </a:t>
            </a:r>
            <a:endParaRPr b="1" sz="2500">
              <a:solidFill>
                <a:srgbClr val="CADA5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0" name="Google Shape;490;p36"/>
          <p:cNvCxnSpPr/>
          <p:nvPr/>
        </p:nvCxnSpPr>
        <p:spPr>
          <a:xfrm>
            <a:off x="6282125" y="3572850"/>
            <a:ext cx="963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6"/>
          <p:cNvSpPr txBox="1"/>
          <p:nvPr/>
        </p:nvSpPr>
        <p:spPr>
          <a:xfrm>
            <a:off x="5730725" y="3052175"/>
            <a:ext cx="2066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FFT(S)</a:t>
            </a:r>
            <a:endParaRPr>
              <a:solidFill>
                <a:srgbClr val="CADA5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6016225" y="3559475"/>
            <a:ext cx="2066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ADA5E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endParaRPr>
              <a:solidFill>
                <a:srgbClr val="CADA5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5458475" y="3047100"/>
            <a:ext cx="1994400" cy="96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DA5E"/>
              </a:solidFill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1649350" y="3167075"/>
            <a:ext cx="1241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algorithm for getting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 spectral information 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1649350" y="3250475"/>
            <a:ext cx="1185300" cy="261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501" name="Google Shape;501;p37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507" name="Google Shape;507;p38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p38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</a:t>
            </a:r>
            <a:endParaRPr sz="1400"/>
          </a:p>
        </p:txBody>
      </p:sp>
      <p:sp>
        <p:nvSpPr>
          <p:cNvPr id="509" name="Google Shape;509;p38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38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513" name="Google Shape;513;p38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514" name="Google Shape;514;p38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597" name="Google Shape;597;p39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8" name="Google Shape;598;p39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599" name="Google Shape;599;p39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0" name="Google Shape;600;p39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39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9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04" name="Google Shape;604;p39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605" name="Google Shape;605;p3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39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684" name="Google Shape;684;p3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767" name="Google Shape;767;p40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8" name="Google Shape;768;p40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769" name="Google Shape;769;p40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70" name="Google Shape;770;p40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40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3534625" y="2411700"/>
            <a:ext cx="2158200" cy="672300"/>
          </a:xfrm>
          <a:prstGeom prst="bracketPair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773" name="Google Shape;773;p40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74" name="Google Shape;774;p40"/>
          <p:cNvSpPr txBox="1"/>
          <p:nvPr/>
        </p:nvSpPr>
        <p:spPr>
          <a:xfrm>
            <a:off x="2878825" y="2555213"/>
            <a:ext cx="6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IFFT</a:t>
            </a: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75" name="Google Shape;775;p40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76" name="Google Shape;776;p40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777" name="Google Shape;777;p40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40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856" name="Google Shape;856;p40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939" name="Google Shape;939;p41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0" name="Google Shape;940;p41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941" name="Google Shape;941;p41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42" name="Google Shape;942;p41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41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1"/>
          <p:cNvSpPr/>
          <p:nvPr/>
        </p:nvSpPr>
        <p:spPr>
          <a:xfrm>
            <a:off x="3534625" y="2411700"/>
            <a:ext cx="2158200" cy="672300"/>
          </a:xfrm>
          <a:prstGeom prst="bracketPair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945" name="Google Shape;945;p41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46" name="Google Shape;946;p41"/>
          <p:cNvSpPr txBox="1"/>
          <p:nvPr/>
        </p:nvSpPr>
        <p:spPr>
          <a:xfrm>
            <a:off x="2878825" y="2555213"/>
            <a:ext cx="6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IFFT</a:t>
            </a: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47" name="Google Shape;947;p41"/>
          <p:cNvSpPr txBox="1"/>
          <p:nvPr/>
        </p:nvSpPr>
        <p:spPr>
          <a:xfrm>
            <a:off x="1319625" y="2565750"/>
            <a:ext cx="1622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Song</a:t>
            </a:r>
            <a:r>
              <a:rPr baseline="-25000"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estimate         </a:t>
            </a: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=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48" name="Google Shape;948;p41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49" name="Google Shape;949;p41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950" name="Google Shape;950;p41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41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1029" name="Google Shape;1029;p41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1112" name="Google Shape;1112;p42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3" name="Google Shape;1113;p42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1114" name="Google Shape;1114;p42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115" name="Google Shape;1115;p42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42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2"/>
          <p:cNvSpPr/>
          <p:nvPr/>
        </p:nvSpPr>
        <p:spPr>
          <a:xfrm>
            <a:off x="3534625" y="2411700"/>
            <a:ext cx="2158200" cy="672300"/>
          </a:xfrm>
          <a:prstGeom prst="bracketPair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118" name="Google Shape;1118;p42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119" name="Google Shape;1119;p42"/>
          <p:cNvSpPr txBox="1"/>
          <p:nvPr/>
        </p:nvSpPr>
        <p:spPr>
          <a:xfrm>
            <a:off x="2878825" y="2555213"/>
            <a:ext cx="6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IFFT</a:t>
            </a: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120" name="Google Shape;1120;p42"/>
          <p:cNvSpPr txBox="1"/>
          <p:nvPr/>
        </p:nvSpPr>
        <p:spPr>
          <a:xfrm>
            <a:off x="1319625" y="2565750"/>
            <a:ext cx="1622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Song</a:t>
            </a:r>
            <a:r>
              <a:rPr baseline="-25000"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estimate         </a:t>
            </a: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=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121" name="Google Shape;1121;p42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2" name="Google Shape;1122;p42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1123" name="Google Shape;1123;p42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1202" name="Google Shape;1202;p42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42"/>
          <p:cNvSpPr/>
          <p:nvPr/>
        </p:nvSpPr>
        <p:spPr>
          <a:xfrm>
            <a:off x="3203225" y="1128899"/>
            <a:ext cx="1820232" cy="971136"/>
          </a:xfrm>
          <a:prstGeom prst="cloud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42"/>
          <p:cNvSpPr txBox="1"/>
          <p:nvPr/>
        </p:nvSpPr>
        <p:spPr>
          <a:xfrm>
            <a:off x="4974175" y="1093600"/>
            <a:ext cx="203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Nunito Light"/>
                <a:ea typeface="Nunito Light"/>
                <a:cs typeface="Nunito Light"/>
                <a:sym typeface="Nunito Light"/>
              </a:rPr>
              <a:t>Pre-processing stage</a:t>
            </a:r>
            <a:endParaRPr>
              <a:solidFill>
                <a:schemeClr val="accent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1287" name="Google Shape;1287;p43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8" name="Google Shape;1288;p43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1289" name="Google Shape;1289;p43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90" name="Google Shape;1290;p43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43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43"/>
          <p:cNvSpPr/>
          <p:nvPr/>
        </p:nvSpPr>
        <p:spPr>
          <a:xfrm>
            <a:off x="3534625" y="2411700"/>
            <a:ext cx="2158200" cy="672300"/>
          </a:xfrm>
          <a:prstGeom prst="bracketPair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293" name="Google Shape;1293;p43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294" name="Google Shape;1294;p43"/>
          <p:cNvSpPr txBox="1"/>
          <p:nvPr/>
        </p:nvSpPr>
        <p:spPr>
          <a:xfrm>
            <a:off x="2878825" y="2555213"/>
            <a:ext cx="6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IFFT</a:t>
            </a: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295" name="Google Shape;1295;p43"/>
          <p:cNvSpPr txBox="1"/>
          <p:nvPr/>
        </p:nvSpPr>
        <p:spPr>
          <a:xfrm>
            <a:off x="1319625" y="2565750"/>
            <a:ext cx="1622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Song</a:t>
            </a:r>
            <a:r>
              <a:rPr baseline="-25000"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estimate         </a:t>
            </a: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=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296" name="Google Shape;1296;p43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97" name="Google Shape;1297;p43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1298" name="Google Shape;1298;p43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43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1377" name="Google Shape;1377;p43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43"/>
          <p:cNvSpPr/>
          <p:nvPr/>
        </p:nvSpPr>
        <p:spPr>
          <a:xfrm>
            <a:off x="3534624" y="2312575"/>
            <a:ext cx="1237356" cy="1068984"/>
          </a:xfrm>
          <a:prstGeom prst="cloud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3"/>
          <p:cNvSpPr txBox="1"/>
          <p:nvPr/>
        </p:nvSpPr>
        <p:spPr>
          <a:xfrm>
            <a:off x="4572000" y="1977125"/>
            <a:ext cx="203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rPr>
              <a:t>Training stage</a:t>
            </a:r>
            <a:endParaRPr>
              <a:solidFill>
                <a:schemeClr val="accent3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1462" name="Google Shape;1462;p44"/>
          <p:cNvSpPr txBox="1"/>
          <p:nvPr/>
        </p:nvSpPr>
        <p:spPr>
          <a:xfrm>
            <a:off x="3692600" y="1352625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3" name="Google Shape;1463;p44"/>
          <p:cNvSpPr txBox="1"/>
          <p:nvPr>
            <p:ph type="title"/>
          </p:nvPr>
        </p:nvSpPr>
        <p:spPr>
          <a:xfrm>
            <a:off x="3626725" y="2622738"/>
            <a:ext cx="4050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1400">
                <a:solidFill>
                  <a:schemeClr val="accent3"/>
                </a:solidFill>
              </a:rPr>
              <a:t>Mask</a:t>
            </a:r>
            <a:r>
              <a:rPr lang="en" sz="1400"/>
              <a:t>   *   S</a:t>
            </a:r>
            <a:r>
              <a:rPr baseline="-25000" lang="en" sz="1000"/>
              <a:t>noisy_song </a:t>
            </a:r>
            <a:r>
              <a:rPr lang="en" sz="1000"/>
              <a:t> </a:t>
            </a:r>
            <a:endParaRPr sz="1400"/>
          </a:p>
        </p:txBody>
      </p:sp>
      <p:sp>
        <p:nvSpPr>
          <p:cNvPr id="1464" name="Google Shape;1464;p44"/>
          <p:cNvSpPr txBox="1"/>
          <p:nvPr/>
        </p:nvSpPr>
        <p:spPr>
          <a:xfrm>
            <a:off x="3664375" y="1634325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465" name="Google Shape;1465;p44"/>
          <p:cNvCxnSpPr/>
          <p:nvPr/>
        </p:nvCxnSpPr>
        <p:spPr>
          <a:xfrm>
            <a:off x="3777500" y="1634325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44"/>
          <p:cNvSpPr/>
          <p:nvPr/>
        </p:nvSpPr>
        <p:spPr>
          <a:xfrm>
            <a:off x="3664375" y="1331475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4"/>
          <p:cNvSpPr/>
          <p:nvPr/>
        </p:nvSpPr>
        <p:spPr>
          <a:xfrm>
            <a:off x="3534625" y="2411700"/>
            <a:ext cx="2158200" cy="672300"/>
          </a:xfrm>
          <a:prstGeom prst="bracketPair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1468" name="Google Shape;1468;p44"/>
          <p:cNvSpPr txBox="1"/>
          <p:nvPr/>
        </p:nvSpPr>
        <p:spPr>
          <a:xfrm>
            <a:off x="3273950" y="17221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469" name="Google Shape;1469;p44"/>
          <p:cNvSpPr txBox="1"/>
          <p:nvPr/>
        </p:nvSpPr>
        <p:spPr>
          <a:xfrm>
            <a:off x="2878825" y="2555213"/>
            <a:ext cx="6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IFFT</a:t>
            </a:r>
            <a:r>
              <a:rPr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470" name="Google Shape;1470;p44"/>
          <p:cNvSpPr txBox="1"/>
          <p:nvPr/>
        </p:nvSpPr>
        <p:spPr>
          <a:xfrm>
            <a:off x="1319625" y="2565750"/>
            <a:ext cx="1622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Song</a:t>
            </a:r>
            <a:r>
              <a:rPr baseline="-25000" lang="en" sz="1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estimate         </a:t>
            </a: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=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471" name="Google Shape;1471;p44"/>
          <p:cNvSpPr txBox="1"/>
          <p:nvPr/>
        </p:nvSpPr>
        <p:spPr>
          <a:xfrm>
            <a:off x="4318125" y="3558525"/>
            <a:ext cx="740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FFT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estimate</a:t>
            </a:r>
            <a:endParaRPr b="1" baseline="-25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72" name="Google Shape;1472;p44"/>
          <p:cNvGrpSpPr/>
          <p:nvPr/>
        </p:nvGrpSpPr>
        <p:grpSpPr>
          <a:xfrm rot="5400000">
            <a:off x="4465752" y="3143607"/>
            <a:ext cx="212497" cy="175761"/>
            <a:chOff x="4943575" y="2516350"/>
            <a:chExt cx="98675" cy="81700"/>
          </a:xfrm>
        </p:grpSpPr>
        <p:sp>
          <p:nvSpPr>
            <p:cNvPr id="1473" name="Google Shape;1473;p4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44"/>
          <p:cNvGrpSpPr/>
          <p:nvPr/>
        </p:nvGrpSpPr>
        <p:grpSpPr>
          <a:xfrm rot="-5400000">
            <a:off x="4006602" y="2118457"/>
            <a:ext cx="212497" cy="175761"/>
            <a:chOff x="4943575" y="2516350"/>
            <a:chExt cx="98675" cy="81700"/>
          </a:xfrm>
        </p:grpSpPr>
        <p:sp>
          <p:nvSpPr>
            <p:cNvPr id="1552" name="Google Shape;1552;p44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4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4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4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4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4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4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4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4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4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4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4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4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4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4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4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4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4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4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44"/>
          <p:cNvSpPr txBox="1"/>
          <p:nvPr/>
        </p:nvSpPr>
        <p:spPr>
          <a:xfrm>
            <a:off x="5821800" y="1440450"/>
            <a:ext cx="203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rPr>
              <a:t>Post-processing stage</a:t>
            </a:r>
            <a:endParaRPr>
              <a:solidFill>
                <a:schemeClr val="accent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631" name="Google Shape;1631;p44"/>
          <p:cNvSpPr/>
          <p:nvPr/>
        </p:nvSpPr>
        <p:spPr>
          <a:xfrm>
            <a:off x="1058950" y="1634325"/>
            <a:ext cx="5185080" cy="2562624"/>
          </a:xfrm>
          <a:prstGeom prst="cloud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3457188" y="6"/>
            <a:ext cx="1935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2151815" y="310916"/>
            <a:ext cx="4545269" cy="4571216"/>
            <a:chOff x="1839112" y="2209163"/>
            <a:chExt cx="1918159" cy="2233784"/>
          </a:xfrm>
        </p:grpSpPr>
        <p:sp>
          <p:nvSpPr>
            <p:cNvPr id="290" name="Google Shape;290;p27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182171" y="2213686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3" name="Google Shape;293;p27"/>
            <p:cNvCxnSpPr>
              <a:stCxn id="290" idx="6"/>
              <a:endCxn id="291" idx="2"/>
            </p:cNvCxnSpPr>
            <p:nvPr/>
          </p:nvCxnSpPr>
          <p:spPr>
            <a:xfrm>
              <a:off x="2414212" y="2496713"/>
              <a:ext cx="768000" cy="4500"/>
            </a:xfrm>
            <a:prstGeom prst="bentConnector3">
              <a:avLst>
                <a:gd fmla="val 49997" name="adj1"/>
              </a:avLst>
            </a:prstGeom>
            <a:noFill/>
            <a:ln cap="flat" cmpd="sng" w="76200">
              <a:solidFill>
                <a:srgbClr val="325D7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7"/>
            <p:cNvCxnSpPr>
              <a:stCxn id="291" idx="4"/>
              <a:endCxn id="295" idx="0"/>
            </p:cNvCxnSpPr>
            <p:nvPr/>
          </p:nvCxnSpPr>
          <p:spPr>
            <a:xfrm rot="5400000">
              <a:off x="2672171" y="224323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76200">
              <a:solidFill>
                <a:srgbClr val="325D7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7"/>
            <p:cNvCxnSpPr>
              <a:stCxn id="295" idx="6"/>
              <a:endCxn id="292" idx="2"/>
            </p:cNvCxnSpPr>
            <p:nvPr/>
          </p:nvCxnSpPr>
          <p:spPr>
            <a:xfrm>
              <a:off x="2414212" y="3328316"/>
              <a:ext cx="768000" cy="300"/>
            </a:xfrm>
            <a:prstGeom prst="bentConnector3">
              <a:avLst>
                <a:gd fmla="val 49997" name="adj1"/>
              </a:avLst>
            </a:prstGeom>
            <a:noFill/>
            <a:ln cap="flat" cmpd="sng" w="76200">
              <a:solidFill>
                <a:srgbClr val="325D7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7"/>
            <p:cNvCxnSpPr>
              <a:stCxn id="292" idx="4"/>
              <a:endCxn id="298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fmla="val 49996" name="adj1"/>
              </a:avLst>
            </a:prstGeom>
            <a:noFill/>
            <a:ln cap="flat" cmpd="sng" w="76200">
              <a:solidFill>
                <a:srgbClr val="325D7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5" name="Google Shape;295;p27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cap="flat" cmpd="sng" w="76200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" name="Google Shape;300;p27"/>
            <p:cNvCxnSpPr>
              <a:endCxn id="299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rgbClr val="325D7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1" name="Google Shape;301;p27"/>
          <p:cNvSpPr txBox="1"/>
          <p:nvPr/>
        </p:nvSpPr>
        <p:spPr>
          <a:xfrm>
            <a:off x="5366003" y="453295"/>
            <a:ext cx="1192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2.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2207846" y="558316"/>
            <a:ext cx="1276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1.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Problem formulation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2207846" y="2238088"/>
            <a:ext cx="1276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3.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Pre-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processing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2207846" y="3917885"/>
            <a:ext cx="1276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5.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Post-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processing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366003" y="2222314"/>
            <a:ext cx="1276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4.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Training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procedure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5366003" y="4038693"/>
            <a:ext cx="1276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6. </a:t>
            </a:r>
            <a:r>
              <a:rPr b="1" lang="en" sz="16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07" name="Google Shape;307;p27"/>
          <p:cNvGrpSpPr/>
          <p:nvPr/>
        </p:nvGrpSpPr>
        <p:grpSpPr>
          <a:xfrm>
            <a:off x="4271986" y="4215459"/>
            <a:ext cx="305523" cy="131427"/>
            <a:chOff x="4756975" y="2341800"/>
            <a:chExt cx="91975" cy="51925"/>
          </a:xfrm>
        </p:grpSpPr>
        <p:sp>
          <p:nvSpPr>
            <p:cNvPr id="308" name="Google Shape;308;p27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7"/>
          <p:cNvGrpSpPr/>
          <p:nvPr/>
        </p:nvGrpSpPr>
        <p:grpSpPr>
          <a:xfrm>
            <a:off x="4341891" y="2547674"/>
            <a:ext cx="305523" cy="131427"/>
            <a:chOff x="4756975" y="2341800"/>
            <a:chExt cx="91975" cy="51925"/>
          </a:xfrm>
        </p:grpSpPr>
        <p:sp>
          <p:nvSpPr>
            <p:cNvPr id="329" name="Google Shape;329;p27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27"/>
          <p:cNvGrpSpPr/>
          <p:nvPr/>
        </p:nvGrpSpPr>
        <p:grpSpPr>
          <a:xfrm>
            <a:off x="4271511" y="846090"/>
            <a:ext cx="305523" cy="131427"/>
            <a:chOff x="4756975" y="2341800"/>
            <a:chExt cx="91975" cy="51925"/>
          </a:xfrm>
        </p:grpSpPr>
        <p:sp>
          <p:nvSpPr>
            <p:cNvPr id="350" name="Google Shape;350;p27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7"/>
          <p:cNvGrpSpPr/>
          <p:nvPr/>
        </p:nvGrpSpPr>
        <p:grpSpPr>
          <a:xfrm rot="10800000">
            <a:off x="4342626" y="1696414"/>
            <a:ext cx="305523" cy="131427"/>
            <a:chOff x="4756975" y="2341800"/>
            <a:chExt cx="91975" cy="51925"/>
          </a:xfrm>
        </p:grpSpPr>
        <p:sp>
          <p:nvSpPr>
            <p:cNvPr id="371" name="Google Shape;371;p27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7"/>
          <p:cNvGrpSpPr/>
          <p:nvPr/>
        </p:nvGrpSpPr>
        <p:grpSpPr>
          <a:xfrm rot="10800000">
            <a:off x="4272234" y="3381098"/>
            <a:ext cx="305523" cy="131427"/>
            <a:chOff x="4756975" y="2341800"/>
            <a:chExt cx="91975" cy="51925"/>
          </a:xfrm>
        </p:grpSpPr>
        <p:sp>
          <p:nvSpPr>
            <p:cNvPr id="392" name="Google Shape;392;p27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6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2" name="Google Shape;1642;p46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6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46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45" name="Google Shape;1645;p46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646" name="Google Shape;1646;p46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7" name="Google Shape;1647;p4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648" name="Google Shape;1648;p46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49" name="Google Shape;1649;p46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46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47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6" name="Google Shape;1656;p47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47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47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59" name="Google Shape;1659;p47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660" name="Google Shape;1660;p47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1" name="Google Shape;1661;p4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662" name="Google Shape;1662;p47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63" name="Google Shape;1663;p47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4" name="Google Shape;1664;p47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5" name="Google Shape;1665;p47"/>
          <p:cNvGrpSpPr/>
          <p:nvPr/>
        </p:nvGrpSpPr>
        <p:grpSpPr>
          <a:xfrm>
            <a:off x="1848948" y="1027076"/>
            <a:ext cx="357720" cy="355148"/>
            <a:chOff x="1952836" y="3680964"/>
            <a:chExt cx="357720" cy="355148"/>
          </a:xfrm>
        </p:grpSpPr>
        <p:sp>
          <p:nvSpPr>
            <p:cNvPr id="1666" name="Google Shape;1666;p47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8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8"/>
          <p:cNvSpPr/>
          <p:nvPr/>
        </p:nvSpPr>
        <p:spPr>
          <a:xfrm>
            <a:off x="354945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7" name="Google Shape;1677;p48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48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3549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48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8"/>
          <p:cNvSpPr/>
          <p:nvPr/>
        </p:nvSpPr>
        <p:spPr>
          <a:xfrm>
            <a:off x="3832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8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82" name="Google Shape;1682;p48"/>
          <p:cNvSpPr txBox="1"/>
          <p:nvPr>
            <p:ph type="title"/>
          </p:nvPr>
        </p:nvSpPr>
        <p:spPr>
          <a:xfrm>
            <a:off x="38326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Clippinig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83" name="Google Shape;1683;p48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684" name="Google Shape;1684;p48"/>
          <p:cNvSpPr txBox="1"/>
          <p:nvPr>
            <p:ph idx="4294967295" type="subTitle"/>
          </p:nvPr>
        </p:nvSpPr>
        <p:spPr>
          <a:xfrm>
            <a:off x="3783751" y="2403175"/>
            <a:ext cx="157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8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6" name="Google Shape;1686;p4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687" name="Google Shape;1687;p48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88" name="Google Shape;1688;p48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48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48"/>
          <p:cNvSpPr txBox="1"/>
          <p:nvPr/>
        </p:nvSpPr>
        <p:spPr>
          <a:xfrm>
            <a:off x="4251300" y="241430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1" name="Google Shape;1691;p48"/>
          <p:cNvSpPr txBox="1"/>
          <p:nvPr/>
        </p:nvSpPr>
        <p:spPr>
          <a:xfrm>
            <a:off x="4223075" y="26960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92" name="Google Shape;1692;p48"/>
          <p:cNvCxnSpPr/>
          <p:nvPr/>
        </p:nvCxnSpPr>
        <p:spPr>
          <a:xfrm>
            <a:off x="4336200" y="269600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3" name="Google Shape;1693;p48"/>
          <p:cNvSpPr/>
          <p:nvPr/>
        </p:nvSpPr>
        <p:spPr>
          <a:xfrm>
            <a:off x="3783750" y="2329150"/>
            <a:ext cx="16776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8"/>
          <p:cNvSpPr/>
          <p:nvPr/>
        </p:nvSpPr>
        <p:spPr>
          <a:xfrm>
            <a:off x="4155725" y="2455325"/>
            <a:ext cx="882000" cy="5355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1695" name="Google Shape;1695;p48"/>
          <p:cNvSpPr txBox="1"/>
          <p:nvPr/>
        </p:nvSpPr>
        <p:spPr>
          <a:xfrm>
            <a:off x="3783750" y="2517400"/>
            <a:ext cx="45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clip</a:t>
            </a:r>
            <a:endParaRPr b="1" sz="12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6" name="Google Shape;1696;p48"/>
          <p:cNvSpPr txBox="1"/>
          <p:nvPr/>
        </p:nvSpPr>
        <p:spPr>
          <a:xfrm>
            <a:off x="4968800" y="278085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0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697" name="Google Shape;1697;p48"/>
          <p:cNvSpPr txBox="1"/>
          <p:nvPr/>
        </p:nvSpPr>
        <p:spPr>
          <a:xfrm>
            <a:off x="4968800" y="233430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698" name="Google Shape;1698;p48"/>
          <p:cNvSpPr txBox="1"/>
          <p:nvPr/>
        </p:nvSpPr>
        <p:spPr>
          <a:xfrm>
            <a:off x="4068294" y="3092500"/>
            <a:ext cx="1402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5, 10}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99" name="Google Shape;1699;p48"/>
          <p:cNvGrpSpPr/>
          <p:nvPr/>
        </p:nvGrpSpPr>
        <p:grpSpPr>
          <a:xfrm>
            <a:off x="1848948" y="1027076"/>
            <a:ext cx="357720" cy="355148"/>
            <a:chOff x="1952836" y="3680964"/>
            <a:chExt cx="357720" cy="355148"/>
          </a:xfrm>
        </p:grpSpPr>
        <p:sp>
          <p:nvSpPr>
            <p:cNvPr id="1700" name="Google Shape;1700;p48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49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9"/>
          <p:cNvSpPr/>
          <p:nvPr/>
        </p:nvSpPr>
        <p:spPr>
          <a:xfrm>
            <a:off x="354945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1" name="Google Shape;1711;p49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49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3549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49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49"/>
          <p:cNvSpPr/>
          <p:nvPr/>
        </p:nvSpPr>
        <p:spPr>
          <a:xfrm>
            <a:off x="3832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9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16" name="Google Shape;1716;p49"/>
          <p:cNvSpPr txBox="1"/>
          <p:nvPr>
            <p:ph type="title"/>
          </p:nvPr>
        </p:nvSpPr>
        <p:spPr>
          <a:xfrm>
            <a:off x="38326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Clippinig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17" name="Google Shape;1717;p49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718" name="Google Shape;1718;p49"/>
          <p:cNvSpPr txBox="1"/>
          <p:nvPr>
            <p:ph idx="4294967295" type="subTitle"/>
          </p:nvPr>
        </p:nvSpPr>
        <p:spPr>
          <a:xfrm>
            <a:off x="3783751" y="2403175"/>
            <a:ext cx="157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49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0" name="Google Shape;1720;p4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721" name="Google Shape;1721;p49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2" name="Google Shape;1722;p49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49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49"/>
          <p:cNvSpPr txBox="1"/>
          <p:nvPr/>
        </p:nvSpPr>
        <p:spPr>
          <a:xfrm>
            <a:off x="4251300" y="241430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5" name="Google Shape;1725;p49"/>
          <p:cNvSpPr txBox="1"/>
          <p:nvPr/>
        </p:nvSpPr>
        <p:spPr>
          <a:xfrm>
            <a:off x="4223075" y="26960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6" name="Google Shape;1726;p49"/>
          <p:cNvCxnSpPr/>
          <p:nvPr/>
        </p:nvCxnSpPr>
        <p:spPr>
          <a:xfrm>
            <a:off x="4336200" y="269600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49"/>
          <p:cNvSpPr/>
          <p:nvPr/>
        </p:nvSpPr>
        <p:spPr>
          <a:xfrm>
            <a:off x="3783750" y="2329150"/>
            <a:ext cx="16776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9"/>
          <p:cNvSpPr/>
          <p:nvPr/>
        </p:nvSpPr>
        <p:spPr>
          <a:xfrm>
            <a:off x="4155725" y="2455325"/>
            <a:ext cx="882000" cy="5355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1729" name="Google Shape;1729;p49"/>
          <p:cNvSpPr txBox="1"/>
          <p:nvPr/>
        </p:nvSpPr>
        <p:spPr>
          <a:xfrm>
            <a:off x="3783750" y="2517400"/>
            <a:ext cx="45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clip</a:t>
            </a:r>
            <a:endParaRPr b="1" sz="12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0" name="Google Shape;1730;p49"/>
          <p:cNvSpPr txBox="1"/>
          <p:nvPr/>
        </p:nvSpPr>
        <p:spPr>
          <a:xfrm>
            <a:off x="4968800" y="278085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0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31" name="Google Shape;1731;p49"/>
          <p:cNvSpPr txBox="1"/>
          <p:nvPr/>
        </p:nvSpPr>
        <p:spPr>
          <a:xfrm>
            <a:off x="4968800" y="233430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32" name="Google Shape;1732;p49"/>
          <p:cNvSpPr txBox="1"/>
          <p:nvPr/>
        </p:nvSpPr>
        <p:spPr>
          <a:xfrm>
            <a:off x="4068294" y="3092500"/>
            <a:ext cx="1402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5, 10}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33" name="Google Shape;1733;p49"/>
          <p:cNvGrpSpPr/>
          <p:nvPr/>
        </p:nvGrpSpPr>
        <p:grpSpPr>
          <a:xfrm>
            <a:off x="1848948" y="1027076"/>
            <a:ext cx="357720" cy="355148"/>
            <a:chOff x="1952836" y="3680964"/>
            <a:chExt cx="357720" cy="355148"/>
          </a:xfrm>
        </p:grpSpPr>
        <p:sp>
          <p:nvSpPr>
            <p:cNvPr id="1734" name="Google Shape;1734;p49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49"/>
          <p:cNvGrpSpPr/>
          <p:nvPr/>
        </p:nvGrpSpPr>
        <p:grpSpPr>
          <a:xfrm>
            <a:off x="4417865" y="1063676"/>
            <a:ext cx="357720" cy="355148"/>
            <a:chOff x="1408777" y="3680964"/>
            <a:chExt cx="357720" cy="355148"/>
          </a:xfrm>
        </p:grpSpPr>
        <p:sp>
          <p:nvSpPr>
            <p:cNvPr id="1740" name="Google Shape;1740;p49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50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0"/>
          <p:cNvSpPr/>
          <p:nvPr/>
        </p:nvSpPr>
        <p:spPr>
          <a:xfrm>
            <a:off x="354945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50"/>
          <p:cNvSpPr/>
          <p:nvPr/>
        </p:nvSpPr>
        <p:spPr>
          <a:xfrm>
            <a:off x="60938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2" name="Google Shape;1752;p50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50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3549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50"/>
          <p:cNvPicPr preferRelativeResize="0"/>
          <p:nvPr/>
        </p:nvPicPr>
        <p:blipFill rotWithShape="1">
          <a:blip r:embed="rId4">
            <a:alphaModFix/>
          </a:blip>
          <a:srcRect b="44113" l="-27640" r="27639" t="17796"/>
          <a:stretch/>
        </p:blipFill>
        <p:spPr>
          <a:xfrm>
            <a:off x="60938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50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50"/>
          <p:cNvSpPr/>
          <p:nvPr/>
        </p:nvSpPr>
        <p:spPr>
          <a:xfrm>
            <a:off x="3832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50"/>
          <p:cNvSpPr/>
          <p:nvPr/>
        </p:nvSpPr>
        <p:spPr>
          <a:xfrm>
            <a:off x="63770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50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59" name="Google Shape;1759;p50"/>
          <p:cNvSpPr txBox="1"/>
          <p:nvPr>
            <p:ph type="title"/>
          </p:nvPr>
        </p:nvSpPr>
        <p:spPr>
          <a:xfrm>
            <a:off x="38326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Clippinig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60" name="Google Shape;1760;p50"/>
          <p:cNvSpPr txBox="1"/>
          <p:nvPr>
            <p:ph type="title"/>
          </p:nvPr>
        </p:nvSpPr>
        <p:spPr>
          <a:xfrm>
            <a:off x="63768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squaring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61" name="Google Shape;1761;p50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762" name="Google Shape;1762;p50"/>
          <p:cNvSpPr txBox="1"/>
          <p:nvPr>
            <p:ph idx="4294967295" type="subTitle"/>
          </p:nvPr>
        </p:nvSpPr>
        <p:spPr>
          <a:xfrm>
            <a:off x="3783751" y="2403175"/>
            <a:ext cx="157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50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4" name="Google Shape;1764;p5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765" name="Google Shape;1765;p50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66" name="Google Shape;1766;p50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7" name="Google Shape;1767;p50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50"/>
          <p:cNvSpPr txBox="1"/>
          <p:nvPr/>
        </p:nvSpPr>
        <p:spPr>
          <a:xfrm>
            <a:off x="4251300" y="241430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9" name="Google Shape;1769;p50"/>
          <p:cNvSpPr txBox="1"/>
          <p:nvPr/>
        </p:nvSpPr>
        <p:spPr>
          <a:xfrm>
            <a:off x="4223075" y="26960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70" name="Google Shape;1770;p50"/>
          <p:cNvCxnSpPr/>
          <p:nvPr/>
        </p:nvCxnSpPr>
        <p:spPr>
          <a:xfrm>
            <a:off x="4336200" y="269600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1" name="Google Shape;1771;p50"/>
          <p:cNvSpPr/>
          <p:nvPr/>
        </p:nvSpPr>
        <p:spPr>
          <a:xfrm>
            <a:off x="3783750" y="2329150"/>
            <a:ext cx="16776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50"/>
          <p:cNvSpPr/>
          <p:nvPr/>
        </p:nvSpPr>
        <p:spPr>
          <a:xfrm>
            <a:off x="4155725" y="2455325"/>
            <a:ext cx="882000" cy="5355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1773" name="Google Shape;1773;p50"/>
          <p:cNvSpPr txBox="1"/>
          <p:nvPr/>
        </p:nvSpPr>
        <p:spPr>
          <a:xfrm>
            <a:off x="3783750" y="2517400"/>
            <a:ext cx="45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clip</a:t>
            </a:r>
            <a:endParaRPr b="1" sz="12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4" name="Google Shape;1774;p50"/>
          <p:cNvSpPr txBox="1"/>
          <p:nvPr/>
        </p:nvSpPr>
        <p:spPr>
          <a:xfrm>
            <a:off x="4968800" y="278085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0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75" name="Google Shape;1775;p50"/>
          <p:cNvSpPr txBox="1"/>
          <p:nvPr/>
        </p:nvSpPr>
        <p:spPr>
          <a:xfrm>
            <a:off x="4968800" y="233430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76" name="Google Shape;1776;p50"/>
          <p:cNvSpPr txBox="1"/>
          <p:nvPr/>
        </p:nvSpPr>
        <p:spPr>
          <a:xfrm>
            <a:off x="4068294" y="3092500"/>
            <a:ext cx="1402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5, 10}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7" name="Google Shape;1777;p50"/>
          <p:cNvSpPr txBox="1"/>
          <p:nvPr/>
        </p:nvSpPr>
        <p:spPr>
          <a:xfrm>
            <a:off x="6581725" y="24532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baseline="30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8" name="Google Shape;1778;p50"/>
          <p:cNvSpPr txBox="1"/>
          <p:nvPr/>
        </p:nvSpPr>
        <p:spPr>
          <a:xfrm>
            <a:off x="6257300" y="2734900"/>
            <a:ext cx="1841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baseline="30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+  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  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 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baseline="-25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|</a:t>
            </a:r>
            <a:r>
              <a:rPr b="1" baseline="30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 baseline="30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79" name="Google Shape;1779;p50"/>
          <p:cNvCxnSpPr/>
          <p:nvPr/>
        </p:nvCxnSpPr>
        <p:spPr>
          <a:xfrm>
            <a:off x="6347225" y="2728800"/>
            <a:ext cx="1580700" cy="162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0" name="Google Shape;1780;p50"/>
          <p:cNvSpPr/>
          <p:nvPr/>
        </p:nvSpPr>
        <p:spPr>
          <a:xfrm>
            <a:off x="6156200" y="2301750"/>
            <a:ext cx="1942200" cy="85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50"/>
          <p:cNvSpPr/>
          <p:nvPr/>
        </p:nvSpPr>
        <p:spPr>
          <a:xfrm>
            <a:off x="6257300" y="2431900"/>
            <a:ext cx="1743000" cy="6606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50"/>
          <p:cNvSpPr txBox="1"/>
          <p:nvPr/>
        </p:nvSpPr>
        <p:spPr>
          <a:xfrm>
            <a:off x="7992175" y="2359675"/>
            <a:ext cx="1467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83" name="Google Shape;1783;p50"/>
          <p:cNvSpPr txBox="1"/>
          <p:nvPr/>
        </p:nvSpPr>
        <p:spPr>
          <a:xfrm>
            <a:off x="7879700" y="2235775"/>
            <a:ext cx="259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10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84" name="Google Shape;1784;p50"/>
          <p:cNvSpPr txBox="1"/>
          <p:nvPr/>
        </p:nvSpPr>
        <p:spPr>
          <a:xfrm>
            <a:off x="6488900" y="3132800"/>
            <a:ext cx="1402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2}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785" name="Google Shape;1785;p50"/>
          <p:cNvGrpSpPr/>
          <p:nvPr/>
        </p:nvGrpSpPr>
        <p:grpSpPr>
          <a:xfrm>
            <a:off x="1848948" y="1027076"/>
            <a:ext cx="357720" cy="355148"/>
            <a:chOff x="1952836" y="3680964"/>
            <a:chExt cx="357720" cy="355148"/>
          </a:xfrm>
        </p:grpSpPr>
        <p:sp>
          <p:nvSpPr>
            <p:cNvPr id="1786" name="Google Shape;1786;p50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1" name="Google Shape;1791;p50"/>
          <p:cNvGrpSpPr/>
          <p:nvPr/>
        </p:nvGrpSpPr>
        <p:grpSpPr>
          <a:xfrm>
            <a:off x="4417865" y="1063676"/>
            <a:ext cx="357720" cy="355148"/>
            <a:chOff x="1408777" y="3680964"/>
            <a:chExt cx="357720" cy="355148"/>
          </a:xfrm>
        </p:grpSpPr>
        <p:sp>
          <p:nvSpPr>
            <p:cNvPr id="1792" name="Google Shape;1792;p50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51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51"/>
          <p:cNvSpPr/>
          <p:nvPr/>
        </p:nvSpPr>
        <p:spPr>
          <a:xfrm>
            <a:off x="354945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51"/>
          <p:cNvSpPr/>
          <p:nvPr/>
        </p:nvSpPr>
        <p:spPr>
          <a:xfrm>
            <a:off x="6093800" y="1763250"/>
            <a:ext cx="2045100" cy="2860800"/>
          </a:xfrm>
          <a:prstGeom prst="rect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4" name="Google Shape;1804;p51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51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3549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51"/>
          <p:cNvPicPr preferRelativeResize="0"/>
          <p:nvPr/>
        </p:nvPicPr>
        <p:blipFill rotWithShape="1">
          <a:blip r:embed="rId4">
            <a:alphaModFix/>
          </a:blip>
          <a:srcRect b="44113" l="-27640" r="27639" t="17796"/>
          <a:stretch/>
        </p:blipFill>
        <p:spPr>
          <a:xfrm>
            <a:off x="60938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51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1"/>
          <p:cNvSpPr/>
          <p:nvPr/>
        </p:nvSpPr>
        <p:spPr>
          <a:xfrm>
            <a:off x="3832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51"/>
          <p:cNvSpPr/>
          <p:nvPr/>
        </p:nvSpPr>
        <p:spPr>
          <a:xfrm>
            <a:off x="63770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51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Dividing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11" name="Google Shape;1811;p51"/>
          <p:cNvSpPr txBox="1"/>
          <p:nvPr>
            <p:ph type="title"/>
          </p:nvPr>
        </p:nvSpPr>
        <p:spPr>
          <a:xfrm>
            <a:off x="38326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Clippinig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12" name="Google Shape;1812;p51"/>
          <p:cNvSpPr txBox="1"/>
          <p:nvPr>
            <p:ph type="title"/>
          </p:nvPr>
        </p:nvSpPr>
        <p:spPr>
          <a:xfrm>
            <a:off x="6376850" y="1620300"/>
            <a:ext cx="147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squaring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13" name="Google Shape;1813;p51"/>
          <p:cNvSpPr txBox="1"/>
          <p:nvPr>
            <p:ph idx="4294967295" type="subTitle"/>
          </p:nvPr>
        </p:nvSpPr>
        <p:spPr>
          <a:xfrm>
            <a:off x="1005100" y="2403175"/>
            <a:ext cx="19827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-25000" sz="1700"/>
          </a:p>
        </p:txBody>
      </p:sp>
      <p:sp>
        <p:nvSpPr>
          <p:cNvPr id="1814" name="Google Shape;1814;p51"/>
          <p:cNvSpPr txBox="1"/>
          <p:nvPr>
            <p:ph idx="4294967295" type="subTitle"/>
          </p:nvPr>
        </p:nvSpPr>
        <p:spPr>
          <a:xfrm>
            <a:off x="3783751" y="2403175"/>
            <a:ext cx="157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51"/>
          <p:cNvSpPr txBox="1"/>
          <p:nvPr/>
        </p:nvSpPr>
        <p:spPr>
          <a:xfrm>
            <a:off x="1617275" y="240295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6" name="Google Shape;1816;p5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tests for mask!!!</a:t>
            </a:r>
            <a:endParaRPr/>
          </a:p>
        </p:txBody>
      </p:sp>
      <p:sp>
        <p:nvSpPr>
          <p:cNvPr id="1817" name="Google Shape;1817;p51"/>
          <p:cNvSpPr txBox="1"/>
          <p:nvPr/>
        </p:nvSpPr>
        <p:spPr>
          <a:xfrm>
            <a:off x="1589050" y="268465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18" name="Google Shape;1818;p51"/>
          <p:cNvCxnSpPr/>
          <p:nvPr/>
        </p:nvCxnSpPr>
        <p:spPr>
          <a:xfrm>
            <a:off x="1702175" y="2684650"/>
            <a:ext cx="534300" cy="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51"/>
          <p:cNvSpPr/>
          <p:nvPr/>
        </p:nvSpPr>
        <p:spPr>
          <a:xfrm>
            <a:off x="1589050" y="2432050"/>
            <a:ext cx="814800" cy="60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51"/>
          <p:cNvSpPr txBox="1"/>
          <p:nvPr/>
        </p:nvSpPr>
        <p:spPr>
          <a:xfrm>
            <a:off x="4251300" y="2414300"/>
            <a:ext cx="578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1" name="Google Shape;1821;p51"/>
          <p:cNvSpPr txBox="1"/>
          <p:nvPr/>
        </p:nvSpPr>
        <p:spPr>
          <a:xfrm>
            <a:off x="4223075" y="26960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22" name="Google Shape;1822;p51"/>
          <p:cNvCxnSpPr/>
          <p:nvPr/>
        </p:nvCxnSpPr>
        <p:spPr>
          <a:xfrm>
            <a:off x="4336200" y="2696000"/>
            <a:ext cx="493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51"/>
          <p:cNvSpPr/>
          <p:nvPr/>
        </p:nvSpPr>
        <p:spPr>
          <a:xfrm>
            <a:off x="3783750" y="2329150"/>
            <a:ext cx="1677600" cy="79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51"/>
          <p:cNvSpPr/>
          <p:nvPr/>
        </p:nvSpPr>
        <p:spPr>
          <a:xfrm>
            <a:off x="4155725" y="2455325"/>
            <a:ext cx="882000" cy="5355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1825" name="Google Shape;1825;p51"/>
          <p:cNvSpPr txBox="1"/>
          <p:nvPr/>
        </p:nvSpPr>
        <p:spPr>
          <a:xfrm>
            <a:off x="3783750" y="2517400"/>
            <a:ext cx="45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clip</a:t>
            </a:r>
            <a:endParaRPr b="1" sz="12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6" name="Google Shape;1826;p51"/>
          <p:cNvSpPr txBox="1"/>
          <p:nvPr/>
        </p:nvSpPr>
        <p:spPr>
          <a:xfrm>
            <a:off x="4968800" y="278085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0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27" name="Google Shape;1827;p51"/>
          <p:cNvSpPr txBox="1"/>
          <p:nvPr/>
        </p:nvSpPr>
        <p:spPr>
          <a:xfrm>
            <a:off x="4968800" y="2334300"/>
            <a:ext cx="248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6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28" name="Google Shape;1828;p51"/>
          <p:cNvSpPr txBox="1"/>
          <p:nvPr/>
        </p:nvSpPr>
        <p:spPr>
          <a:xfrm>
            <a:off x="4068294" y="3092500"/>
            <a:ext cx="1402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5, 10}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9" name="Google Shape;1829;p51"/>
          <p:cNvSpPr txBox="1"/>
          <p:nvPr/>
        </p:nvSpPr>
        <p:spPr>
          <a:xfrm>
            <a:off x="6581725" y="2453200"/>
            <a:ext cx="814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baseline="30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0" name="Google Shape;1830;p51"/>
          <p:cNvSpPr txBox="1"/>
          <p:nvPr/>
        </p:nvSpPr>
        <p:spPr>
          <a:xfrm>
            <a:off x="6257300" y="2734900"/>
            <a:ext cx="1841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b="1" baseline="30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+  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|S</a:t>
            </a:r>
            <a:r>
              <a:rPr b="1" baseline="-25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noisy_song  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 </a:t>
            </a:r>
            <a:r>
              <a:rPr b="1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baseline="-25000"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song</a:t>
            </a:r>
            <a:r>
              <a:rPr b="1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|</a:t>
            </a:r>
            <a:r>
              <a:rPr b="1" baseline="30000"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b="1" baseline="30000"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31" name="Google Shape;1831;p51"/>
          <p:cNvCxnSpPr/>
          <p:nvPr/>
        </p:nvCxnSpPr>
        <p:spPr>
          <a:xfrm>
            <a:off x="6347225" y="2728800"/>
            <a:ext cx="1580700" cy="162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51"/>
          <p:cNvSpPr/>
          <p:nvPr/>
        </p:nvSpPr>
        <p:spPr>
          <a:xfrm>
            <a:off x="6156200" y="2301750"/>
            <a:ext cx="1942200" cy="85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51"/>
          <p:cNvSpPr/>
          <p:nvPr/>
        </p:nvSpPr>
        <p:spPr>
          <a:xfrm>
            <a:off x="6257300" y="2431900"/>
            <a:ext cx="1743000" cy="660600"/>
          </a:xfrm>
          <a:prstGeom prst="bracketPair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51"/>
          <p:cNvSpPr txBox="1"/>
          <p:nvPr/>
        </p:nvSpPr>
        <p:spPr>
          <a:xfrm>
            <a:off x="7992175" y="2359675"/>
            <a:ext cx="1467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35" name="Google Shape;1835;p51"/>
          <p:cNvSpPr txBox="1"/>
          <p:nvPr/>
        </p:nvSpPr>
        <p:spPr>
          <a:xfrm>
            <a:off x="7879700" y="2235775"/>
            <a:ext cx="259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k</a:t>
            </a:r>
            <a:endParaRPr sz="1000">
              <a:solidFill>
                <a:schemeClr val="lt2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36" name="Google Shape;1836;p51"/>
          <p:cNvSpPr txBox="1"/>
          <p:nvPr/>
        </p:nvSpPr>
        <p:spPr>
          <a:xfrm>
            <a:off x="6488900" y="3132800"/>
            <a:ext cx="1402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 =</a:t>
            </a:r>
            <a:r>
              <a:rPr lang="en">
                <a:solidFill>
                  <a:schemeClr val="lt2"/>
                </a:solidFill>
                <a:latin typeface="Nunito Light"/>
                <a:ea typeface="Nunito Light"/>
                <a:cs typeface="Nunito Light"/>
                <a:sym typeface="Nunito Light"/>
              </a:rPr>
              <a:t> </a:t>
            </a: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{1, 2}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37" name="Google Shape;1837;p51"/>
          <p:cNvGrpSpPr/>
          <p:nvPr/>
        </p:nvGrpSpPr>
        <p:grpSpPr>
          <a:xfrm>
            <a:off x="1848948" y="1027076"/>
            <a:ext cx="357720" cy="355148"/>
            <a:chOff x="1952836" y="3680964"/>
            <a:chExt cx="357720" cy="355148"/>
          </a:xfrm>
        </p:grpSpPr>
        <p:sp>
          <p:nvSpPr>
            <p:cNvPr id="1838" name="Google Shape;1838;p51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1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1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1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1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51"/>
          <p:cNvGrpSpPr/>
          <p:nvPr/>
        </p:nvGrpSpPr>
        <p:grpSpPr>
          <a:xfrm>
            <a:off x="6921919" y="1063676"/>
            <a:ext cx="357720" cy="355148"/>
            <a:chOff x="2496894" y="3680964"/>
            <a:chExt cx="357720" cy="355148"/>
          </a:xfrm>
        </p:grpSpPr>
        <p:sp>
          <p:nvSpPr>
            <p:cNvPr id="1844" name="Google Shape;1844;p51"/>
            <p:cNvSpPr/>
            <p:nvPr/>
          </p:nvSpPr>
          <p:spPr>
            <a:xfrm>
              <a:off x="2598224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1"/>
            <p:cNvSpPr/>
            <p:nvPr/>
          </p:nvSpPr>
          <p:spPr>
            <a:xfrm>
              <a:off x="2715051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1"/>
            <p:cNvSpPr/>
            <p:nvPr/>
          </p:nvSpPr>
          <p:spPr>
            <a:xfrm>
              <a:off x="2496894" y="3680964"/>
              <a:ext cx="297989" cy="296528"/>
            </a:xfrm>
            <a:custGeom>
              <a:rect b="b" l="l" r="r" t="t"/>
              <a:pathLst>
                <a:path extrusionOk="0" h="9338" w="9384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1"/>
            <p:cNvSpPr/>
            <p:nvPr/>
          </p:nvSpPr>
          <p:spPr>
            <a:xfrm>
              <a:off x="2555895" y="3739075"/>
              <a:ext cx="298719" cy="297036"/>
            </a:xfrm>
            <a:custGeom>
              <a:rect b="b" l="l" r="r" t="t"/>
              <a:pathLst>
                <a:path extrusionOk="0" h="9354" w="9407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1"/>
            <p:cNvSpPr/>
            <p:nvPr/>
          </p:nvSpPr>
          <p:spPr>
            <a:xfrm>
              <a:off x="2569867" y="3875336"/>
              <a:ext cx="211393" cy="99139"/>
            </a:xfrm>
            <a:custGeom>
              <a:rect b="b" l="l" r="r" t="t"/>
              <a:pathLst>
                <a:path extrusionOk="0" h="3122" w="6657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9" name="Google Shape;1849;p51"/>
          <p:cNvGrpSpPr/>
          <p:nvPr/>
        </p:nvGrpSpPr>
        <p:grpSpPr>
          <a:xfrm>
            <a:off x="4417865" y="1063676"/>
            <a:ext cx="357720" cy="355148"/>
            <a:chOff x="1408777" y="3680964"/>
            <a:chExt cx="357720" cy="355148"/>
          </a:xfrm>
        </p:grpSpPr>
        <p:sp>
          <p:nvSpPr>
            <p:cNvPr id="1850" name="Google Shape;1850;p51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1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1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1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1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Datasets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52"/>
          <p:cNvSpPr txBox="1"/>
          <p:nvPr>
            <p:ph idx="2" type="title"/>
          </p:nvPr>
        </p:nvSpPr>
        <p:spPr>
          <a:xfrm>
            <a:off x="1355000" y="2224200"/>
            <a:ext cx="30258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Musdb</a:t>
            </a:r>
            <a:r>
              <a:rPr lang="en" sz="2700"/>
              <a:t>18-Hq</a:t>
            </a:r>
            <a:endParaRPr sz="2700"/>
          </a:p>
        </p:txBody>
      </p:sp>
      <p:sp>
        <p:nvSpPr>
          <p:cNvPr id="1861" name="Google Shape;1861;p52"/>
          <p:cNvSpPr/>
          <p:nvPr/>
        </p:nvSpPr>
        <p:spPr>
          <a:xfrm>
            <a:off x="1355000" y="1383250"/>
            <a:ext cx="3025800" cy="3025800"/>
          </a:xfrm>
          <a:prstGeom prst="donut">
            <a:avLst>
              <a:gd fmla="val 2261" name="adj"/>
            </a:avLst>
          </a:pr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52"/>
          <p:cNvSpPr txBox="1"/>
          <p:nvPr>
            <p:ph idx="4" type="subTitle"/>
          </p:nvPr>
        </p:nvSpPr>
        <p:spPr>
          <a:xfrm>
            <a:off x="1254200" y="2919300"/>
            <a:ext cx="32274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150 music tracks (~10h)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different genres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stereophonic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44.1kHz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863" name="Google Shape;1863;p52"/>
          <p:cNvGrpSpPr/>
          <p:nvPr/>
        </p:nvGrpSpPr>
        <p:grpSpPr>
          <a:xfrm>
            <a:off x="2068205" y="4517944"/>
            <a:ext cx="191625" cy="352209"/>
            <a:chOff x="7219530" y="1508244"/>
            <a:chExt cx="191625" cy="352209"/>
          </a:xfrm>
        </p:grpSpPr>
        <p:sp>
          <p:nvSpPr>
            <p:cNvPr id="1864" name="Google Shape;1864;p52"/>
            <p:cNvSpPr/>
            <p:nvPr/>
          </p:nvSpPr>
          <p:spPr>
            <a:xfrm>
              <a:off x="7219530" y="1508244"/>
              <a:ext cx="191625" cy="352209"/>
            </a:xfrm>
            <a:custGeom>
              <a:rect b="b" l="l" r="r" t="t"/>
              <a:pathLst>
                <a:path extrusionOk="0" h="11074" w="6025">
                  <a:moveTo>
                    <a:pt x="4453" y="357"/>
                  </a:moveTo>
                  <a:cubicBezTo>
                    <a:pt x="4572" y="357"/>
                    <a:pt x="4656" y="453"/>
                    <a:pt x="4656" y="572"/>
                  </a:cubicBezTo>
                  <a:cubicBezTo>
                    <a:pt x="4656" y="691"/>
                    <a:pt x="4572" y="774"/>
                    <a:pt x="4453" y="774"/>
                  </a:cubicBezTo>
                  <a:lnTo>
                    <a:pt x="524" y="774"/>
                  </a:lnTo>
                  <a:cubicBezTo>
                    <a:pt x="405" y="774"/>
                    <a:pt x="310" y="691"/>
                    <a:pt x="310" y="572"/>
                  </a:cubicBezTo>
                  <a:cubicBezTo>
                    <a:pt x="310" y="453"/>
                    <a:pt x="393" y="357"/>
                    <a:pt x="524" y="357"/>
                  </a:cubicBezTo>
                  <a:close/>
                  <a:moveTo>
                    <a:pt x="3858" y="1108"/>
                  </a:moveTo>
                  <a:cubicBezTo>
                    <a:pt x="3382" y="1691"/>
                    <a:pt x="2763" y="2584"/>
                    <a:pt x="2739" y="3477"/>
                  </a:cubicBezTo>
                  <a:lnTo>
                    <a:pt x="2739" y="3501"/>
                  </a:lnTo>
                  <a:lnTo>
                    <a:pt x="2739" y="4263"/>
                  </a:lnTo>
                  <a:lnTo>
                    <a:pt x="2215" y="4263"/>
                  </a:lnTo>
                  <a:lnTo>
                    <a:pt x="2215" y="3501"/>
                  </a:lnTo>
                  <a:cubicBezTo>
                    <a:pt x="2203" y="2596"/>
                    <a:pt x="1608" y="1691"/>
                    <a:pt x="1120" y="1108"/>
                  </a:cubicBezTo>
                  <a:close/>
                  <a:moveTo>
                    <a:pt x="5489" y="4584"/>
                  </a:moveTo>
                  <a:cubicBezTo>
                    <a:pt x="5596" y="4584"/>
                    <a:pt x="5680" y="4679"/>
                    <a:pt x="5680" y="4787"/>
                  </a:cubicBezTo>
                  <a:cubicBezTo>
                    <a:pt x="5680" y="4882"/>
                    <a:pt x="5596" y="4977"/>
                    <a:pt x="5489" y="4977"/>
                  </a:cubicBezTo>
                  <a:lnTo>
                    <a:pt x="1679" y="4977"/>
                  </a:lnTo>
                  <a:lnTo>
                    <a:pt x="1679" y="4584"/>
                  </a:lnTo>
                  <a:close/>
                  <a:moveTo>
                    <a:pt x="2739" y="5287"/>
                  </a:moveTo>
                  <a:lnTo>
                    <a:pt x="2739" y="5787"/>
                  </a:lnTo>
                  <a:lnTo>
                    <a:pt x="2215" y="5787"/>
                  </a:lnTo>
                  <a:lnTo>
                    <a:pt x="2215" y="5287"/>
                  </a:lnTo>
                  <a:close/>
                  <a:moveTo>
                    <a:pt x="4287" y="5287"/>
                  </a:moveTo>
                  <a:lnTo>
                    <a:pt x="4287" y="5787"/>
                  </a:lnTo>
                  <a:lnTo>
                    <a:pt x="3060" y="5787"/>
                  </a:lnTo>
                  <a:lnTo>
                    <a:pt x="3060" y="5287"/>
                  </a:lnTo>
                  <a:close/>
                  <a:moveTo>
                    <a:pt x="5108" y="5287"/>
                  </a:moveTo>
                  <a:lnTo>
                    <a:pt x="5108" y="5787"/>
                  </a:lnTo>
                  <a:lnTo>
                    <a:pt x="4608" y="5787"/>
                  </a:lnTo>
                  <a:lnTo>
                    <a:pt x="4608" y="5287"/>
                  </a:lnTo>
                  <a:close/>
                  <a:moveTo>
                    <a:pt x="5489" y="6120"/>
                  </a:moveTo>
                  <a:cubicBezTo>
                    <a:pt x="5596" y="6120"/>
                    <a:pt x="5680" y="6215"/>
                    <a:pt x="5680" y="6311"/>
                  </a:cubicBezTo>
                  <a:cubicBezTo>
                    <a:pt x="5680" y="6418"/>
                    <a:pt x="5596" y="6513"/>
                    <a:pt x="5489" y="6513"/>
                  </a:cubicBezTo>
                  <a:lnTo>
                    <a:pt x="1679" y="6513"/>
                  </a:lnTo>
                  <a:lnTo>
                    <a:pt x="1679" y="6120"/>
                  </a:lnTo>
                  <a:close/>
                  <a:moveTo>
                    <a:pt x="2739" y="6834"/>
                  </a:moveTo>
                  <a:lnTo>
                    <a:pt x="2739" y="7346"/>
                  </a:lnTo>
                  <a:lnTo>
                    <a:pt x="2215" y="7346"/>
                  </a:lnTo>
                  <a:lnTo>
                    <a:pt x="2215" y="6834"/>
                  </a:lnTo>
                  <a:close/>
                  <a:moveTo>
                    <a:pt x="4287" y="6834"/>
                  </a:moveTo>
                  <a:lnTo>
                    <a:pt x="4287" y="7346"/>
                  </a:lnTo>
                  <a:lnTo>
                    <a:pt x="3060" y="7346"/>
                  </a:lnTo>
                  <a:lnTo>
                    <a:pt x="3060" y="6834"/>
                  </a:lnTo>
                  <a:close/>
                  <a:moveTo>
                    <a:pt x="5108" y="6834"/>
                  </a:moveTo>
                  <a:lnTo>
                    <a:pt x="5108" y="7346"/>
                  </a:lnTo>
                  <a:lnTo>
                    <a:pt x="4608" y="7346"/>
                  </a:lnTo>
                  <a:lnTo>
                    <a:pt x="4608" y="6834"/>
                  </a:lnTo>
                  <a:close/>
                  <a:moveTo>
                    <a:pt x="5489" y="7656"/>
                  </a:moveTo>
                  <a:cubicBezTo>
                    <a:pt x="5596" y="7656"/>
                    <a:pt x="5680" y="7739"/>
                    <a:pt x="5680" y="7846"/>
                  </a:cubicBezTo>
                  <a:cubicBezTo>
                    <a:pt x="5680" y="7954"/>
                    <a:pt x="5596" y="8037"/>
                    <a:pt x="5489" y="8037"/>
                  </a:cubicBezTo>
                  <a:lnTo>
                    <a:pt x="1679" y="8037"/>
                  </a:lnTo>
                  <a:lnTo>
                    <a:pt x="1679" y="7656"/>
                  </a:lnTo>
                  <a:close/>
                  <a:moveTo>
                    <a:pt x="2751" y="8370"/>
                  </a:moveTo>
                  <a:lnTo>
                    <a:pt x="2751" y="10001"/>
                  </a:lnTo>
                  <a:lnTo>
                    <a:pt x="2227" y="10001"/>
                  </a:lnTo>
                  <a:lnTo>
                    <a:pt x="2227" y="8370"/>
                  </a:lnTo>
                  <a:close/>
                  <a:moveTo>
                    <a:pt x="2917" y="10335"/>
                  </a:moveTo>
                  <a:lnTo>
                    <a:pt x="3060" y="10752"/>
                  </a:lnTo>
                  <a:lnTo>
                    <a:pt x="1894" y="10752"/>
                  </a:lnTo>
                  <a:lnTo>
                    <a:pt x="2024" y="10335"/>
                  </a:lnTo>
                  <a:close/>
                  <a:moveTo>
                    <a:pt x="536" y="0"/>
                  </a:moveTo>
                  <a:cubicBezTo>
                    <a:pt x="239" y="0"/>
                    <a:pt x="0" y="238"/>
                    <a:pt x="0" y="536"/>
                  </a:cubicBezTo>
                  <a:cubicBezTo>
                    <a:pt x="0" y="834"/>
                    <a:pt x="239" y="1072"/>
                    <a:pt x="536" y="1072"/>
                  </a:cubicBezTo>
                  <a:lnTo>
                    <a:pt x="715" y="1072"/>
                  </a:lnTo>
                  <a:cubicBezTo>
                    <a:pt x="1739" y="2239"/>
                    <a:pt x="1917" y="3072"/>
                    <a:pt x="1917" y="3477"/>
                  </a:cubicBezTo>
                  <a:lnTo>
                    <a:pt x="1917" y="4227"/>
                  </a:lnTo>
                  <a:lnTo>
                    <a:pt x="1620" y="4227"/>
                  </a:lnTo>
                  <a:cubicBezTo>
                    <a:pt x="1489" y="4227"/>
                    <a:pt x="1370" y="4346"/>
                    <a:pt x="1370" y="4489"/>
                  </a:cubicBezTo>
                  <a:lnTo>
                    <a:pt x="1370" y="4584"/>
                  </a:lnTo>
                  <a:lnTo>
                    <a:pt x="1155" y="4584"/>
                  </a:lnTo>
                  <a:lnTo>
                    <a:pt x="1155" y="4370"/>
                  </a:lnTo>
                  <a:cubicBezTo>
                    <a:pt x="1155" y="4275"/>
                    <a:pt x="1084" y="4203"/>
                    <a:pt x="989" y="4203"/>
                  </a:cubicBezTo>
                  <a:cubicBezTo>
                    <a:pt x="905" y="4203"/>
                    <a:pt x="834" y="4275"/>
                    <a:pt x="834" y="4370"/>
                  </a:cubicBezTo>
                  <a:lnTo>
                    <a:pt x="834" y="5144"/>
                  </a:lnTo>
                  <a:cubicBezTo>
                    <a:pt x="834" y="5227"/>
                    <a:pt x="905" y="5299"/>
                    <a:pt x="989" y="5299"/>
                  </a:cubicBezTo>
                  <a:cubicBezTo>
                    <a:pt x="1084" y="5299"/>
                    <a:pt x="1155" y="5227"/>
                    <a:pt x="1155" y="5144"/>
                  </a:cubicBezTo>
                  <a:lnTo>
                    <a:pt x="1155" y="4918"/>
                  </a:lnTo>
                  <a:lnTo>
                    <a:pt x="1370" y="4918"/>
                  </a:lnTo>
                  <a:lnTo>
                    <a:pt x="1370" y="5025"/>
                  </a:lnTo>
                  <a:cubicBezTo>
                    <a:pt x="1370" y="5156"/>
                    <a:pt x="1489" y="5275"/>
                    <a:pt x="1620" y="5275"/>
                  </a:cubicBezTo>
                  <a:lnTo>
                    <a:pt x="1917" y="5275"/>
                  </a:lnTo>
                  <a:lnTo>
                    <a:pt x="1917" y="5775"/>
                  </a:lnTo>
                  <a:lnTo>
                    <a:pt x="1620" y="5775"/>
                  </a:lnTo>
                  <a:cubicBezTo>
                    <a:pt x="1489" y="5775"/>
                    <a:pt x="1370" y="5894"/>
                    <a:pt x="1370" y="6037"/>
                  </a:cubicBezTo>
                  <a:lnTo>
                    <a:pt x="1370" y="6156"/>
                  </a:lnTo>
                  <a:lnTo>
                    <a:pt x="1155" y="6156"/>
                  </a:lnTo>
                  <a:lnTo>
                    <a:pt x="1155" y="5930"/>
                  </a:lnTo>
                  <a:cubicBezTo>
                    <a:pt x="1155" y="5834"/>
                    <a:pt x="1084" y="5763"/>
                    <a:pt x="989" y="5763"/>
                  </a:cubicBezTo>
                  <a:cubicBezTo>
                    <a:pt x="905" y="5763"/>
                    <a:pt x="834" y="5834"/>
                    <a:pt x="834" y="5930"/>
                  </a:cubicBezTo>
                  <a:lnTo>
                    <a:pt x="834" y="6703"/>
                  </a:lnTo>
                  <a:cubicBezTo>
                    <a:pt x="834" y="6787"/>
                    <a:pt x="905" y="6870"/>
                    <a:pt x="989" y="6870"/>
                  </a:cubicBezTo>
                  <a:cubicBezTo>
                    <a:pt x="1084" y="6870"/>
                    <a:pt x="1155" y="6787"/>
                    <a:pt x="1155" y="6703"/>
                  </a:cubicBezTo>
                  <a:lnTo>
                    <a:pt x="1155" y="6477"/>
                  </a:lnTo>
                  <a:lnTo>
                    <a:pt x="1370" y="6477"/>
                  </a:lnTo>
                  <a:lnTo>
                    <a:pt x="1370" y="6573"/>
                  </a:lnTo>
                  <a:cubicBezTo>
                    <a:pt x="1370" y="6703"/>
                    <a:pt x="1489" y="6823"/>
                    <a:pt x="1620" y="6823"/>
                  </a:cubicBezTo>
                  <a:lnTo>
                    <a:pt x="1917" y="6823"/>
                  </a:lnTo>
                  <a:lnTo>
                    <a:pt x="1917" y="7323"/>
                  </a:lnTo>
                  <a:lnTo>
                    <a:pt x="1620" y="7323"/>
                  </a:lnTo>
                  <a:cubicBezTo>
                    <a:pt x="1489" y="7323"/>
                    <a:pt x="1370" y="7442"/>
                    <a:pt x="1370" y="7585"/>
                  </a:cubicBezTo>
                  <a:lnTo>
                    <a:pt x="1370" y="7680"/>
                  </a:lnTo>
                  <a:lnTo>
                    <a:pt x="1155" y="7680"/>
                  </a:lnTo>
                  <a:lnTo>
                    <a:pt x="1155" y="7465"/>
                  </a:lnTo>
                  <a:cubicBezTo>
                    <a:pt x="1155" y="7370"/>
                    <a:pt x="1084" y="7299"/>
                    <a:pt x="989" y="7299"/>
                  </a:cubicBezTo>
                  <a:cubicBezTo>
                    <a:pt x="905" y="7299"/>
                    <a:pt x="834" y="7370"/>
                    <a:pt x="834" y="7465"/>
                  </a:cubicBezTo>
                  <a:lnTo>
                    <a:pt x="834" y="8239"/>
                  </a:lnTo>
                  <a:cubicBezTo>
                    <a:pt x="834" y="8323"/>
                    <a:pt x="905" y="8394"/>
                    <a:pt x="989" y="8394"/>
                  </a:cubicBezTo>
                  <a:cubicBezTo>
                    <a:pt x="1084" y="8394"/>
                    <a:pt x="1155" y="8323"/>
                    <a:pt x="1155" y="8239"/>
                  </a:cubicBezTo>
                  <a:lnTo>
                    <a:pt x="1155" y="8013"/>
                  </a:lnTo>
                  <a:lnTo>
                    <a:pt x="1370" y="8013"/>
                  </a:lnTo>
                  <a:lnTo>
                    <a:pt x="1370" y="8108"/>
                  </a:lnTo>
                  <a:cubicBezTo>
                    <a:pt x="1370" y="8251"/>
                    <a:pt x="1489" y="8370"/>
                    <a:pt x="1620" y="8370"/>
                  </a:cubicBezTo>
                  <a:lnTo>
                    <a:pt x="1917" y="8370"/>
                  </a:lnTo>
                  <a:lnTo>
                    <a:pt x="1917" y="10025"/>
                  </a:lnTo>
                  <a:cubicBezTo>
                    <a:pt x="1846" y="10049"/>
                    <a:pt x="1786" y="10109"/>
                    <a:pt x="1763" y="10180"/>
                  </a:cubicBezTo>
                  <a:lnTo>
                    <a:pt x="1572" y="10752"/>
                  </a:lnTo>
                  <a:cubicBezTo>
                    <a:pt x="1548" y="10823"/>
                    <a:pt x="1560" y="10918"/>
                    <a:pt x="1608" y="10978"/>
                  </a:cubicBezTo>
                  <a:cubicBezTo>
                    <a:pt x="1655" y="11037"/>
                    <a:pt x="1727" y="11073"/>
                    <a:pt x="1810" y="11073"/>
                  </a:cubicBezTo>
                  <a:lnTo>
                    <a:pt x="3179" y="11073"/>
                  </a:lnTo>
                  <a:cubicBezTo>
                    <a:pt x="3263" y="11073"/>
                    <a:pt x="3346" y="11037"/>
                    <a:pt x="3394" y="10978"/>
                  </a:cubicBezTo>
                  <a:cubicBezTo>
                    <a:pt x="3441" y="10918"/>
                    <a:pt x="3453" y="10823"/>
                    <a:pt x="3418" y="10752"/>
                  </a:cubicBezTo>
                  <a:lnTo>
                    <a:pt x="3227" y="10180"/>
                  </a:lnTo>
                  <a:cubicBezTo>
                    <a:pt x="3203" y="10109"/>
                    <a:pt x="3144" y="10049"/>
                    <a:pt x="3084" y="10025"/>
                  </a:cubicBezTo>
                  <a:lnTo>
                    <a:pt x="3084" y="8370"/>
                  </a:lnTo>
                  <a:lnTo>
                    <a:pt x="4239" y="8370"/>
                  </a:lnTo>
                  <a:cubicBezTo>
                    <a:pt x="4156" y="8585"/>
                    <a:pt x="3929" y="8739"/>
                    <a:pt x="3679" y="8739"/>
                  </a:cubicBezTo>
                  <a:cubicBezTo>
                    <a:pt x="3584" y="8739"/>
                    <a:pt x="3513" y="8811"/>
                    <a:pt x="3513" y="8906"/>
                  </a:cubicBezTo>
                  <a:cubicBezTo>
                    <a:pt x="3513" y="8989"/>
                    <a:pt x="3584" y="9073"/>
                    <a:pt x="3679" y="9073"/>
                  </a:cubicBezTo>
                  <a:cubicBezTo>
                    <a:pt x="4108" y="9073"/>
                    <a:pt x="4477" y="8775"/>
                    <a:pt x="4584" y="8370"/>
                  </a:cubicBezTo>
                  <a:lnTo>
                    <a:pt x="5084" y="8370"/>
                  </a:lnTo>
                  <a:cubicBezTo>
                    <a:pt x="4965" y="9037"/>
                    <a:pt x="4394" y="9561"/>
                    <a:pt x="3679" y="9561"/>
                  </a:cubicBezTo>
                  <a:cubicBezTo>
                    <a:pt x="3584" y="9561"/>
                    <a:pt x="3513" y="9632"/>
                    <a:pt x="3513" y="9728"/>
                  </a:cubicBezTo>
                  <a:cubicBezTo>
                    <a:pt x="3513" y="9811"/>
                    <a:pt x="3584" y="9882"/>
                    <a:pt x="3679" y="9882"/>
                  </a:cubicBezTo>
                  <a:cubicBezTo>
                    <a:pt x="4549" y="9882"/>
                    <a:pt x="5299" y="9228"/>
                    <a:pt x="5418" y="8382"/>
                  </a:cubicBezTo>
                  <a:lnTo>
                    <a:pt x="5501" y="8382"/>
                  </a:lnTo>
                  <a:cubicBezTo>
                    <a:pt x="5787" y="8382"/>
                    <a:pt x="6025" y="8144"/>
                    <a:pt x="6025" y="7858"/>
                  </a:cubicBezTo>
                  <a:cubicBezTo>
                    <a:pt x="6013" y="7561"/>
                    <a:pt x="5775" y="7323"/>
                    <a:pt x="5489" y="7323"/>
                  </a:cubicBezTo>
                  <a:lnTo>
                    <a:pt x="5418" y="7323"/>
                  </a:lnTo>
                  <a:lnTo>
                    <a:pt x="5418" y="6823"/>
                  </a:lnTo>
                  <a:lnTo>
                    <a:pt x="5489" y="6823"/>
                  </a:lnTo>
                  <a:cubicBezTo>
                    <a:pt x="5775" y="6823"/>
                    <a:pt x="6013" y="6584"/>
                    <a:pt x="6013" y="6299"/>
                  </a:cubicBezTo>
                  <a:cubicBezTo>
                    <a:pt x="6013" y="6013"/>
                    <a:pt x="5775" y="5775"/>
                    <a:pt x="5489" y="5775"/>
                  </a:cubicBezTo>
                  <a:lnTo>
                    <a:pt x="5418" y="5775"/>
                  </a:lnTo>
                  <a:lnTo>
                    <a:pt x="5418" y="5275"/>
                  </a:lnTo>
                  <a:lnTo>
                    <a:pt x="5489" y="5275"/>
                  </a:lnTo>
                  <a:cubicBezTo>
                    <a:pt x="5775" y="5275"/>
                    <a:pt x="6013" y="5037"/>
                    <a:pt x="6013" y="4751"/>
                  </a:cubicBezTo>
                  <a:cubicBezTo>
                    <a:pt x="6013" y="4465"/>
                    <a:pt x="5775" y="4227"/>
                    <a:pt x="5489" y="4227"/>
                  </a:cubicBezTo>
                  <a:lnTo>
                    <a:pt x="5406" y="4227"/>
                  </a:lnTo>
                  <a:cubicBezTo>
                    <a:pt x="5263" y="3441"/>
                    <a:pt x="4608" y="2822"/>
                    <a:pt x="3810" y="2763"/>
                  </a:cubicBezTo>
                  <a:cubicBezTo>
                    <a:pt x="3715" y="2763"/>
                    <a:pt x="3644" y="2822"/>
                    <a:pt x="3632" y="2905"/>
                  </a:cubicBezTo>
                  <a:cubicBezTo>
                    <a:pt x="3632" y="3001"/>
                    <a:pt x="3691" y="3072"/>
                    <a:pt x="3775" y="3084"/>
                  </a:cubicBezTo>
                  <a:cubicBezTo>
                    <a:pt x="4418" y="3132"/>
                    <a:pt x="4953" y="3608"/>
                    <a:pt x="5072" y="4227"/>
                  </a:cubicBezTo>
                  <a:lnTo>
                    <a:pt x="4572" y="4227"/>
                  </a:lnTo>
                  <a:cubicBezTo>
                    <a:pt x="4453" y="3846"/>
                    <a:pt x="4072" y="3572"/>
                    <a:pt x="3679" y="3572"/>
                  </a:cubicBezTo>
                  <a:cubicBezTo>
                    <a:pt x="3584" y="3572"/>
                    <a:pt x="3513" y="3655"/>
                    <a:pt x="3513" y="3739"/>
                  </a:cubicBezTo>
                  <a:cubicBezTo>
                    <a:pt x="3513" y="3834"/>
                    <a:pt x="3584" y="3906"/>
                    <a:pt x="3679" y="3906"/>
                  </a:cubicBezTo>
                  <a:cubicBezTo>
                    <a:pt x="3918" y="3906"/>
                    <a:pt x="4120" y="4036"/>
                    <a:pt x="4227" y="4227"/>
                  </a:cubicBezTo>
                  <a:lnTo>
                    <a:pt x="3084" y="4227"/>
                  </a:lnTo>
                  <a:lnTo>
                    <a:pt x="3084" y="3489"/>
                  </a:lnTo>
                  <a:lnTo>
                    <a:pt x="3084" y="3477"/>
                  </a:lnTo>
                  <a:cubicBezTo>
                    <a:pt x="3096" y="3072"/>
                    <a:pt x="3263" y="2227"/>
                    <a:pt x="4287" y="1072"/>
                  </a:cubicBezTo>
                  <a:lnTo>
                    <a:pt x="4465" y="1072"/>
                  </a:lnTo>
                  <a:cubicBezTo>
                    <a:pt x="4763" y="1072"/>
                    <a:pt x="5001" y="834"/>
                    <a:pt x="5001" y="536"/>
                  </a:cubicBezTo>
                  <a:cubicBezTo>
                    <a:pt x="5001" y="238"/>
                    <a:pt x="4763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7376679" y="1654039"/>
              <a:ext cx="795" cy="32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52"/>
          <p:cNvGrpSpPr/>
          <p:nvPr/>
        </p:nvGrpSpPr>
        <p:grpSpPr>
          <a:xfrm>
            <a:off x="3920515" y="4180808"/>
            <a:ext cx="153396" cy="351064"/>
            <a:chOff x="8161690" y="1509008"/>
            <a:chExt cx="153396" cy="351064"/>
          </a:xfrm>
        </p:grpSpPr>
        <p:sp>
          <p:nvSpPr>
            <p:cNvPr id="1867" name="Google Shape;1867;p52"/>
            <p:cNvSpPr/>
            <p:nvPr/>
          </p:nvSpPr>
          <p:spPr>
            <a:xfrm>
              <a:off x="8207871" y="1699838"/>
              <a:ext cx="61384" cy="61765"/>
            </a:xfrm>
            <a:custGeom>
              <a:rect b="b" l="l" r="r" t="t"/>
              <a:pathLst>
                <a:path extrusionOk="0" h="1942" w="193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8199919" y="1800564"/>
              <a:ext cx="77668" cy="29579"/>
            </a:xfrm>
            <a:custGeom>
              <a:rect b="b" l="l" r="r" t="t"/>
              <a:pathLst>
                <a:path extrusionOk="0" h="930" w="2442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8161690" y="1664598"/>
              <a:ext cx="153396" cy="195474"/>
            </a:xfrm>
            <a:custGeom>
              <a:rect b="b" l="l" r="r" t="t"/>
              <a:pathLst>
                <a:path extrusionOk="0" h="6146" w="4823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8201828" y="1509008"/>
              <a:ext cx="73851" cy="181034"/>
            </a:xfrm>
            <a:custGeom>
              <a:rect b="b" l="l" r="r" t="t"/>
              <a:pathLst>
                <a:path extrusionOk="0" h="5692" w="2322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52"/>
          <p:cNvGrpSpPr/>
          <p:nvPr/>
        </p:nvGrpSpPr>
        <p:grpSpPr>
          <a:xfrm>
            <a:off x="3340965" y="899031"/>
            <a:ext cx="213221" cy="352304"/>
            <a:chOff x="6746940" y="1508881"/>
            <a:chExt cx="213221" cy="352304"/>
          </a:xfrm>
        </p:grpSpPr>
        <p:sp>
          <p:nvSpPr>
            <p:cNvPr id="1872" name="Google Shape;1872;p52"/>
            <p:cNvSpPr/>
            <p:nvPr/>
          </p:nvSpPr>
          <p:spPr>
            <a:xfrm>
              <a:off x="6805238" y="1661227"/>
              <a:ext cx="10655" cy="1024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6804125" y="1706294"/>
              <a:ext cx="10623" cy="10241"/>
            </a:xfrm>
            <a:custGeom>
              <a:rect b="b" l="l" r="r" t="t"/>
              <a:pathLst>
                <a:path extrusionOk="0" h="322" w="334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62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6803362" y="1754002"/>
              <a:ext cx="10623" cy="10241"/>
            </a:xfrm>
            <a:custGeom>
              <a:rect b="b" l="l" r="r" t="t"/>
              <a:pathLst>
                <a:path extrusionOk="0" h="322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34" y="250"/>
                    <a:pt x="334" y="167"/>
                  </a:cubicBez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6746940" y="1508881"/>
              <a:ext cx="213221" cy="352304"/>
            </a:xfrm>
            <a:custGeom>
              <a:rect b="b" l="l" r="r" t="t"/>
              <a:pathLst>
                <a:path extrusionOk="0" h="11077" w="6704">
                  <a:moveTo>
                    <a:pt x="4072" y="3897"/>
                  </a:moveTo>
                  <a:lnTo>
                    <a:pt x="4822" y="4886"/>
                  </a:lnTo>
                  <a:lnTo>
                    <a:pt x="5453" y="5683"/>
                  </a:lnTo>
                  <a:cubicBezTo>
                    <a:pt x="4703" y="6302"/>
                    <a:pt x="4263" y="7243"/>
                    <a:pt x="4263" y="8231"/>
                  </a:cubicBezTo>
                  <a:lnTo>
                    <a:pt x="4263" y="8612"/>
                  </a:lnTo>
                  <a:lnTo>
                    <a:pt x="3298" y="8612"/>
                  </a:lnTo>
                  <a:lnTo>
                    <a:pt x="3298" y="6029"/>
                  </a:lnTo>
                  <a:cubicBezTo>
                    <a:pt x="3298" y="5493"/>
                    <a:pt x="3441" y="4969"/>
                    <a:pt x="3715" y="4505"/>
                  </a:cubicBezTo>
                  <a:lnTo>
                    <a:pt x="4072" y="3897"/>
                  </a:lnTo>
                  <a:close/>
                  <a:moveTo>
                    <a:pt x="4263" y="8934"/>
                  </a:moveTo>
                  <a:lnTo>
                    <a:pt x="4263" y="9374"/>
                  </a:lnTo>
                  <a:cubicBezTo>
                    <a:pt x="4263" y="10124"/>
                    <a:pt x="3656" y="10732"/>
                    <a:pt x="2906" y="10732"/>
                  </a:cubicBezTo>
                  <a:cubicBezTo>
                    <a:pt x="2536" y="10732"/>
                    <a:pt x="2191" y="10577"/>
                    <a:pt x="1941" y="10315"/>
                  </a:cubicBezTo>
                  <a:cubicBezTo>
                    <a:pt x="1691" y="10041"/>
                    <a:pt x="1548" y="9684"/>
                    <a:pt x="1572" y="9315"/>
                  </a:cubicBezTo>
                  <a:lnTo>
                    <a:pt x="1584" y="8934"/>
                  </a:lnTo>
                  <a:lnTo>
                    <a:pt x="2239" y="8934"/>
                  </a:lnTo>
                  <a:lnTo>
                    <a:pt x="2239" y="9005"/>
                  </a:lnTo>
                  <a:cubicBezTo>
                    <a:pt x="2239" y="9279"/>
                    <a:pt x="2477" y="9529"/>
                    <a:pt x="2763" y="9541"/>
                  </a:cubicBezTo>
                  <a:cubicBezTo>
                    <a:pt x="2894" y="9541"/>
                    <a:pt x="3025" y="9493"/>
                    <a:pt x="3132" y="9386"/>
                  </a:cubicBezTo>
                  <a:cubicBezTo>
                    <a:pt x="3239" y="9291"/>
                    <a:pt x="3298" y="9148"/>
                    <a:pt x="3298" y="9005"/>
                  </a:cubicBezTo>
                  <a:lnTo>
                    <a:pt x="3298" y="8934"/>
                  </a:lnTo>
                  <a:close/>
                  <a:moveTo>
                    <a:pt x="1602" y="0"/>
                  </a:moveTo>
                  <a:cubicBezTo>
                    <a:pt x="1462" y="0"/>
                    <a:pt x="1323" y="33"/>
                    <a:pt x="1191" y="99"/>
                  </a:cubicBezTo>
                  <a:lnTo>
                    <a:pt x="548" y="421"/>
                  </a:lnTo>
                  <a:lnTo>
                    <a:pt x="167" y="421"/>
                  </a:lnTo>
                  <a:cubicBezTo>
                    <a:pt x="84" y="421"/>
                    <a:pt x="0" y="492"/>
                    <a:pt x="0" y="576"/>
                  </a:cubicBezTo>
                  <a:cubicBezTo>
                    <a:pt x="0" y="671"/>
                    <a:pt x="84" y="742"/>
                    <a:pt x="167" y="742"/>
                  </a:cubicBezTo>
                  <a:lnTo>
                    <a:pt x="1048" y="742"/>
                  </a:lnTo>
                  <a:lnTo>
                    <a:pt x="1393" y="754"/>
                  </a:lnTo>
                  <a:cubicBezTo>
                    <a:pt x="1524" y="790"/>
                    <a:pt x="1632" y="909"/>
                    <a:pt x="1632" y="1052"/>
                  </a:cubicBezTo>
                  <a:lnTo>
                    <a:pt x="1596" y="1647"/>
                  </a:lnTo>
                  <a:cubicBezTo>
                    <a:pt x="1596" y="1742"/>
                    <a:pt x="1655" y="1814"/>
                    <a:pt x="1739" y="1814"/>
                  </a:cubicBezTo>
                  <a:cubicBezTo>
                    <a:pt x="1834" y="1814"/>
                    <a:pt x="1905" y="1754"/>
                    <a:pt x="1905" y="1671"/>
                  </a:cubicBezTo>
                  <a:lnTo>
                    <a:pt x="1941" y="1076"/>
                  </a:lnTo>
                  <a:cubicBezTo>
                    <a:pt x="1953" y="754"/>
                    <a:pt x="1727" y="492"/>
                    <a:pt x="1417" y="445"/>
                  </a:cubicBezTo>
                  <a:lnTo>
                    <a:pt x="1286" y="445"/>
                  </a:lnTo>
                  <a:lnTo>
                    <a:pt x="1358" y="421"/>
                  </a:lnTo>
                  <a:cubicBezTo>
                    <a:pt x="1448" y="376"/>
                    <a:pt x="1546" y="352"/>
                    <a:pt x="1643" y="352"/>
                  </a:cubicBezTo>
                  <a:cubicBezTo>
                    <a:pt x="1751" y="352"/>
                    <a:pt x="1859" y="382"/>
                    <a:pt x="1953" y="445"/>
                  </a:cubicBezTo>
                  <a:cubicBezTo>
                    <a:pt x="2132" y="552"/>
                    <a:pt x="2239" y="730"/>
                    <a:pt x="2251" y="933"/>
                  </a:cubicBezTo>
                  <a:lnTo>
                    <a:pt x="2251" y="968"/>
                  </a:lnTo>
                  <a:lnTo>
                    <a:pt x="2251" y="3219"/>
                  </a:lnTo>
                  <a:lnTo>
                    <a:pt x="2251" y="8648"/>
                  </a:lnTo>
                  <a:lnTo>
                    <a:pt x="1608" y="8648"/>
                  </a:lnTo>
                  <a:lnTo>
                    <a:pt x="1894" y="2445"/>
                  </a:lnTo>
                  <a:cubicBezTo>
                    <a:pt x="1894" y="2350"/>
                    <a:pt x="1834" y="2278"/>
                    <a:pt x="1751" y="2278"/>
                  </a:cubicBezTo>
                  <a:cubicBezTo>
                    <a:pt x="1655" y="2278"/>
                    <a:pt x="1584" y="2338"/>
                    <a:pt x="1584" y="2421"/>
                  </a:cubicBezTo>
                  <a:lnTo>
                    <a:pt x="1393" y="6648"/>
                  </a:lnTo>
                  <a:lnTo>
                    <a:pt x="1155" y="6648"/>
                  </a:lnTo>
                  <a:lnTo>
                    <a:pt x="1155" y="6469"/>
                  </a:lnTo>
                  <a:cubicBezTo>
                    <a:pt x="1155" y="6386"/>
                    <a:pt x="1072" y="6314"/>
                    <a:pt x="989" y="6314"/>
                  </a:cubicBezTo>
                  <a:cubicBezTo>
                    <a:pt x="893" y="6314"/>
                    <a:pt x="822" y="6386"/>
                    <a:pt x="822" y="6469"/>
                  </a:cubicBezTo>
                  <a:lnTo>
                    <a:pt x="822" y="7160"/>
                  </a:lnTo>
                  <a:cubicBezTo>
                    <a:pt x="822" y="7243"/>
                    <a:pt x="893" y="7326"/>
                    <a:pt x="989" y="7326"/>
                  </a:cubicBezTo>
                  <a:cubicBezTo>
                    <a:pt x="1072" y="7326"/>
                    <a:pt x="1155" y="7243"/>
                    <a:pt x="1155" y="7160"/>
                  </a:cubicBezTo>
                  <a:lnTo>
                    <a:pt x="1155" y="6981"/>
                  </a:lnTo>
                  <a:lnTo>
                    <a:pt x="1370" y="6981"/>
                  </a:lnTo>
                  <a:lnTo>
                    <a:pt x="1334" y="7946"/>
                  </a:lnTo>
                  <a:lnTo>
                    <a:pt x="1155" y="7946"/>
                  </a:lnTo>
                  <a:lnTo>
                    <a:pt x="1155" y="7743"/>
                  </a:lnTo>
                  <a:cubicBezTo>
                    <a:pt x="1155" y="7648"/>
                    <a:pt x="1072" y="7576"/>
                    <a:pt x="989" y="7576"/>
                  </a:cubicBezTo>
                  <a:cubicBezTo>
                    <a:pt x="893" y="7576"/>
                    <a:pt x="822" y="7648"/>
                    <a:pt x="822" y="7743"/>
                  </a:cubicBezTo>
                  <a:lnTo>
                    <a:pt x="822" y="8422"/>
                  </a:lnTo>
                  <a:cubicBezTo>
                    <a:pt x="822" y="8517"/>
                    <a:pt x="893" y="8588"/>
                    <a:pt x="989" y="8588"/>
                  </a:cubicBezTo>
                  <a:cubicBezTo>
                    <a:pt x="1072" y="8588"/>
                    <a:pt x="1155" y="8517"/>
                    <a:pt x="1155" y="8422"/>
                  </a:cubicBezTo>
                  <a:lnTo>
                    <a:pt x="1155" y="8243"/>
                  </a:lnTo>
                  <a:lnTo>
                    <a:pt x="1310" y="8243"/>
                  </a:lnTo>
                  <a:lnTo>
                    <a:pt x="1274" y="9315"/>
                  </a:lnTo>
                  <a:cubicBezTo>
                    <a:pt x="1251" y="9779"/>
                    <a:pt x="1417" y="10208"/>
                    <a:pt x="1727" y="10553"/>
                  </a:cubicBezTo>
                  <a:cubicBezTo>
                    <a:pt x="2048" y="10874"/>
                    <a:pt x="2477" y="11077"/>
                    <a:pt x="2941" y="11077"/>
                  </a:cubicBezTo>
                  <a:cubicBezTo>
                    <a:pt x="3858" y="11077"/>
                    <a:pt x="4608" y="10327"/>
                    <a:pt x="4608" y="9410"/>
                  </a:cubicBezTo>
                  <a:lnTo>
                    <a:pt x="4608" y="8243"/>
                  </a:lnTo>
                  <a:cubicBezTo>
                    <a:pt x="4608" y="7362"/>
                    <a:pt x="5001" y="6529"/>
                    <a:pt x="5680" y="5969"/>
                  </a:cubicBezTo>
                  <a:lnTo>
                    <a:pt x="5680" y="5981"/>
                  </a:lnTo>
                  <a:cubicBezTo>
                    <a:pt x="5763" y="6100"/>
                    <a:pt x="5894" y="6172"/>
                    <a:pt x="6049" y="6195"/>
                  </a:cubicBezTo>
                  <a:lnTo>
                    <a:pt x="6120" y="6195"/>
                  </a:lnTo>
                  <a:cubicBezTo>
                    <a:pt x="6239" y="6195"/>
                    <a:pt x="6358" y="6148"/>
                    <a:pt x="6466" y="6076"/>
                  </a:cubicBezTo>
                  <a:cubicBezTo>
                    <a:pt x="6668" y="5862"/>
                    <a:pt x="6704" y="5517"/>
                    <a:pt x="6525" y="5279"/>
                  </a:cubicBezTo>
                  <a:lnTo>
                    <a:pt x="6108" y="4743"/>
                  </a:lnTo>
                  <a:cubicBezTo>
                    <a:pt x="6075" y="4702"/>
                    <a:pt x="6029" y="4681"/>
                    <a:pt x="5983" y="4681"/>
                  </a:cubicBezTo>
                  <a:cubicBezTo>
                    <a:pt x="5948" y="4681"/>
                    <a:pt x="5913" y="4693"/>
                    <a:pt x="5882" y="4719"/>
                  </a:cubicBezTo>
                  <a:cubicBezTo>
                    <a:pt x="5811" y="4778"/>
                    <a:pt x="5799" y="4862"/>
                    <a:pt x="5858" y="4945"/>
                  </a:cubicBezTo>
                  <a:lnTo>
                    <a:pt x="6275" y="5481"/>
                  </a:lnTo>
                  <a:cubicBezTo>
                    <a:pt x="6346" y="5576"/>
                    <a:pt x="6335" y="5719"/>
                    <a:pt x="6227" y="5791"/>
                  </a:cubicBezTo>
                  <a:cubicBezTo>
                    <a:pt x="6186" y="5811"/>
                    <a:pt x="6136" y="5840"/>
                    <a:pt x="6085" y="5840"/>
                  </a:cubicBezTo>
                  <a:cubicBezTo>
                    <a:pt x="6077" y="5840"/>
                    <a:pt x="6069" y="5840"/>
                    <a:pt x="6061" y="5838"/>
                  </a:cubicBezTo>
                  <a:cubicBezTo>
                    <a:pt x="6001" y="5814"/>
                    <a:pt x="5942" y="5791"/>
                    <a:pt x="5918" y="5743"/>
                  </a:cubicBezTo>
                  <a:lnTo>
                    <a:pt x="4561" y="3969"/>
                  </a:lnTo>
                  <a:lnTo>
                    <a:pt x="4191" y="3493"/>
                  </a:lnTo>
                  <a:lnTo>
                    <a:pt x="4025" y="3290"/>
                  </a:lnTo>
                  <a:cubicBezTo>
                    <a:pt x="3953" y="3183"/>
                    <a:pt x="3965" y="3052"/>
                    <a:pt x="4072" y="2981"/>
                  </a:cubicBezTo>
                  <a:cubicBezTo>
                    <a:pt x="4102" y="2951"/>
                    <a:pt x="4147" y="2930"/>
                    <a:pt x="4196" y="2930"/>
                  </a:cubicBezTo>
                  <a:cubicBezTo>
                    <a:pt x="4206" y="2930"/>
                    <a:pt x="4217" y="2931"/>
                    <a:pt x="4227" y="2933"/>
                  </a:cubicBezTo>
                  <a:cubicBezTo>
                    <a:pt x="4287" y="2945"/>
                    <a:pt x="4346" y="2981"/>
                    <a:pt x="4382" y="3016"/>
                  </a:cubicBezTo>
                  <a:lnTo>
                    <a:pt x="5394" y="4350"/>
                  </a:lnTo>
                  <a:cubicBezTo>
                    <a:pt x="5428" y="4390"/>
                    <a:pt x="5469" y="4412"/>
                    <a:pt x="5514" y="4412"/>
                  </a:cubicBezTo>
                  <a:cubicBezTo>
                    <a:pt x="5548" y="4412"/>
                    <a:pt x="5584" y="4399"/>
                    <a:pt x="5620" y="4374"/>
                  </a:cubicBezTo>
                  <a:cubicBezTo>
                    <a:pt x="5692" y="4314"/>
                    <a:pt x="5704" y="4231"/>
                    <a:pt x="5644" y="4147"/>
                  </a:cubicBezTo>
                  <a:lnTo>
                    <a:pt x="4632" y="2826"/>
                  </a:lnTo>
                  <a:cubicBezTo>
                    <a:pt x="4549" y="2707"/>
                    <a:pt x="4406" y="2635"/>
                    <a:pt x="4263" y="2623"/>
                  </a:cubicBezTo>
                  <a:cubicBezTo>
                    <a:pt x="4231" y="2619"/>
                    <a:pt x="4201" y="2616"/>
                    <a:pt x="4171" y="2616"/>
                  </a:cubicBezTo>
                  <a:cubicBezTo>
                    <a:pt x="4055" y="2616"/>
                    <a:pt x="3953" y="2652"/>
                    <a:pt x="3858" y="2719"/>
                  </a:cubicBezTo>
                  <a:cubicBezTo>
                    <a:pt x="3620" y="2897"/>
                    <a:pt x="3572" y="3254"/>
                    <a:pt x="3751" y="3493"/>
                  </a:cubicBezTo>
                  <a:lnTo>
                    <a:pt x="3846" y="3612"/>
                  </a:lnTo>
                  <a:lnTo>
                    <a:pt x="3418" y="4326"/>
                  </a:lnTo>
                  <a:cubicBezTo>
                    <a:pt x="3120" y="4838"/>
                    <a:pt x="2953" y="5421"/>
                    <a:pt x="2953" y="6017"/>
                  </a:cubicBezTo>
                  <a:lnTo>
                    <a:pt x="2953" y="9005"/>
                  </a:lnTo>
                  <a:cubicBezTo>
                    <a:pt x="2953" y="9065"/>
                    <a:pt x="2917" y="9124"/>
                    <a:pt x="2894" y="9172"/>
                  </a:cubicBezTo>
                  <a:cubicBezTo>
                    <a:pt x="2846" y="9208"/>
                    <a:pt x="2798" y="9231"/>
                    <a:pt x="2739" y="9231"/>
                  </a:cubicBezTo>
                  <a:cubicBezTo>
                    <a:pt x="2620" y="9231"/>
                    <a:pt x="2536" y="9136"/>
                    <a:pt x="2536" y="9017"/>
                  </a:cubicBezTo>
                  <a:lnTo>
                    <a:pt x="2536" y="4493"/>
                  </a:lnTo>
                  <a:lnTo>
                    <a:pt x="2715" y="4493"/>
                  </a:lnTo>
                  <a:lnTo>
                    <a:pt x="2715" y="4671"/>
                  </a:lnTo>
                  <a:cubicBezTo>
                    <a:pt x="2715" y="4767"/>
                    <a:pt x="2786" y="4838"/>
                    <a:pt x="2870" y="4838"/>
                  </a:cubicBezTo>
                  <a:cubicBezTo>
                    <a:pt x="2965" y="4838"/>
                    <a:pt x="3037" y="4767"/>
                    <a:pt x="3037" y="4671"/>
                  </a:cubicBezTo>
                  <a:lnTo>
                    <a:pt x="3037" y="3993"/>
                  </a:lnTo>
                  <a:cubicBezTo>
                    <a:pt x="3037" y="3897"/>
                    <a:pt x="2965" y="3826"/>
                    <a:pt x="2870" y="3826"/>
                  </a:cubicBezTo>
                  <a:cubicBezTo>
                    <a:pt x="2786" y="3826"/>
                    <a:pt x="2715" y="3897"/>
                    <a:pt x="2715" y="3993"/>
                  </a:cubicBezTo>
                  <a:lnTo>
                    <a:pt x="2715" y="4171"/>
                  </a:lnTo>
                  <a:lnTo>
                    <a:pt x="2536" y="4171"/>
                  </a:lnTo>
                  <a:lnTo>
                    <a:pt x="2536" y="3350"/>
                  </a:lnTo>
                  <a:lnTo>
                    <a:pt x="2715" y="3350"/>
                  </a:lnTo>
                  <a:lnTo>
                    <a:pt x="2715" y="3528"/>
                  </a:lnTo>
                  <a:cubicBezTo>
                    <a:pt x="2715" y="3612"/>
                    <a:pt x="2786" y="3695"/>
                    <a:pt x="2870" y="3695"/>
                  </a:cubicBezTo>
                  <a:cubicBezTo>
                    <a:pt x="2965" y="3695"/>
                    <a:pt x="3037" y="3612"/>
                    <a:pt x="3037" y="3528"/>
                  </a:cubicBezTo>
                  <a:lnTo>
                    <a:pt x="3037" y="2838"/>
                  </a:lnTo>
                  <a:cubicBezTo>
                    <a:pt x="3037" y="2754"/>
                    <a:pt x="2965" y="2683"/>
                    <a:pt x="2870" y="2683"/>
                  </a:cubicBezTo>
                  <a:cubicBezTo>
                    <a:pt x="2786" y="2683"/>
                    <a:pt x="2715" y="2754"/>
                    <a:pt x="2715" y="2838"/>
                  </a:cubicBezTo>
                  <a:lnTo>
                    <a:pt x="2715" y="3016"/>
                  </a:lnTo>
                  <a:lnTo>
                    <a:pt x="2536" y="3016"/>
                  </a:lnTo>
                  <a:lnTo>
                    <a:pt x="2536" y="921"/>
                  </a:lnTo>
                  <a:lnTo>
                    <a:pt x="2536" y="873"/>
                  </a:lnTo>
                  <a:cubicBezTo>
                    <a:pt x="2525" y="564"/>
                    <a:pt x="2358" y="278"/>
                    <a:pt x="2084" y="135"/>
                  </a:cubicBezTo>
                  <a:cubicBezTo>
                    <a:pt x="1930" y="45"/>
                    <a:pt x="1766" y="0"/>
                    <a:pt x="1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6" name="Google Shape;1876;p52"/>
          <p:cNvSpPr/>
          <p:nvPr/>
        </p:nvSpPr>
        <p:spPr>
          <a:xfrm>
            <a:off x="801175" y="3399257"/>
            <a:ext cx="342349" cy="350332"/>
          </a:xfrm>
          <a:custGeom>
            <a:rect b="b" l="l" r="r" t="t"/>
            <a:pathLst>
              <a:path extrusionOk="0" h="11015" w="10764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7" name="Google Shape;1877;p52"/>
          <p:cNvGrpSpPr/>
          <p:nvPr/>
        </p:nvGrpSpPr>
        <p:grpSpPr>
          <a:xfrm>
            <a:off x="796248" y="1706344"/>
            <a:ext cx="352209" cy="334938"/>
            <a:chOff x="7066548" y="2912594"/>
            <a:chExt cx="352209" cy="334938"/>
          </a:xfrm>
        </p:grpSpPr>
        <p:sp>
          <p:nvSpPr>
            <p:cNvPr id="1878" name="Google Shape;1878;p52"/>
            <p:cNvSpPr/>
            <p:nvPr/>
          </p:nvSpPr>
          <p:spPr>
            <a:xfrm>
              <a:off x="7066548" y="2912594"/>
              <a:ext cx="219264" cy="266399"/>
            </a:xfrm>
            <a:custGeom>
              <a:rect b="b" l="l" r="r" t="t"/>
              <a:pathLst>
                <a:path extrusionOk="0" h="8376" w="6894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7262690" y="2968571"/>
              <a:ext cx="156067" cy="278962"/>
            </a:xfrm>
            <a:custGeom>
              <a:rect b="b" l="l" r="r" t="t"/>
              <a:pathLst>
                <a:path extrusionOk="0" h="8771" w="4907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7356610" y="3200843"/>
              <a:ext cx="58362" cy="24363"/>
            </a:xfrm>
            <a:custGeom>
              <a:rect b="b" l="l" r="r" t="t"/>
              <a:pathLst>
                <a:path extrusionOk="0" h="766" w="1835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7068806" y="3188821"/>
              <a:ext cx="179539" cy="24617"/>
            </a:xfrm>
            <a:custGeom>
              <a:rect b="b" l="l" r="r" t="t"/>
              <a:pathLst>
                <a:path extrusionOk="0" h="774" w="5645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7361158" y="3154726"/>
              <a:ext cx="49997" cy="20482"/>
            </a:xfrm>
            <a:custGeom>
              <a:rect b="b" l="l" r="r" t="t"/>
              <a:pathLst>
                <a:path extrusionOk="0" h="644" w="1572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7155920" y="3139523"/>
              <a:ext cx="148084" cy="33045"/>
            </a:xfrm>
            <a:custGeom>
              <a:rect b="b" l="l" r="r" t="t"/>
              <a:pathLst>
                <a:path extrusionOk="0" h="1039" w="4656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4" name="Google Shape;1884;p52"/>
          <p:cNvGrpSpPr/>
          <p:nvPr/>
        </p:nvGrpSpPr>
        <p:grpSpPr>
          <a:xfrm>
            <a:off x="2022852" y="680908"/>
            <a:ext cx="282318" cy="337168"/>
            <a:chOff x="1635875" y="237775"/>
            <a:chExt cx="4370250" cy="5219325"/>
          </a:xfrm>
        </p:grpSpPr>
        <p:sp>
          <p:nvSpPr>
            <p:cNvPr id="1885" name="Google Shape;1885;p52"/>
            <p:cNvSpPr/>
            <p:nvPr/>
          </p:nvSpPr>
          <p:spPr>
            <a:xfrm>
              <a:off x="3572675" y="2020200"/>
              <a:ext cx="583925" cy="556900"/>
            </a:xfrm>
            <a:custGeom>
              <a:rect b="b" l="l" r="r" t="t"/>
              <a:pathLst>
                <a:path extrusionOk="0" h="22276" w="23357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1635875" y="237775"/>
              <a:ext cx="4370250" cy="5219325"/>
            </a:xfrm>
            <a:custGeom>
              <a:rect b="b" l="l" r="r" t="t"/>
              <a:pathLst>
                <a:path extrusionOk="0" h="208773" w="17481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Datasets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3"/>
          <p:cNvSpPr txBox="1"/>
          <p:nvPr>
            <p:ph idx="2" type="title"/>
          </p:nvPr>
        </p:nvSpPr>
        <p:spPr>
          <a:xfrm>
            <a:off x="1355000" y="2224200"/>
            <a:ext cx="30258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Musdb18-Hq</a:t>
            </a:r>
            <a:endParaRPr sz="2700"/>
          </a:p>
        </p:txBody>
      </p:sp>
      <p:sp>
        <p:nvSpPr>
          <p:cNvPr id="1893" name="Google Shape;1893;p53"/>
          <p:cNvSpPr txBox="1"/>
          <p:nvPr>
            <p:ph idx="3" type="title"/>
          </p:nvPr>
        </p:nvSpPr>
        <p:spPr>
          <a:xfrm>
            <a:off x="4835100" y="2122053"/>
            <a:ext cx="3025800" cy="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Free sound</a:t>
            </a:r>
            <a:endParaRPr sz="2700"/>
          </a:p>
        </p:txBody>
      </p:sp>
      <p:sp>
        <p:nvSpPr>
          <p:cNvPr id="1894" name="Google Shape;1894;p53"/>
          <p:cNvSpPr txBox="1"/>
          <p:nvPr>
            <p:ph idx="4" type="subTitle"/>
          </p:nvPr>
        </p:nvSpPr>
        <p:spPr>
          <a:xfrm>
            <a:off x="4763200" y="2919300"/>
            <a:ext cx="30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120 random noises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applause, cheer, clap, laugh, ...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stereophonic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random  kHz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95" name="Google Shape;1895;p53"/>
          <p:cNvSpPr/>
          <p:nvPr/>
        </p:nvSpPr>
        <p:spPr>
          <a:xfrm>
            <a:off x="1355000" y="1383250"/>
            <a:ext cx="3025800" cy="3025800"/>
          </a:xfrm>
          <a:prstGeom prst="donut">
            <a:avLst>
              <a:gd fmla="val 2261" name="adj"/>
            </a:avLst>
          </a:pr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53"/>
          <p:cNvSpPr/>
          <p:nvPr/>
        </p:nvSpPr>
        <p:spPr>
          <a:xfrm>
            <a:off x="4763200" y="1440775"/>
            <a:ext cx="3025800" cy="3025800"/>
          </a:xfrm>
          <a:prstGeom prst="donut">
            <a:avLst>
              <a:gd fmla="val 2261" name="adj"/>
            </a:avLst>
          </a:pr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53"/>
          <p:cNvSpPr txBox="1"/>
          <p:nvPr>
            <p:ph idx="4" type="subTitle"/>
          </p:nvPr>
        </p:nvSpPr>
        <p:spPr>
          <a:xfrm>
            <a:off x="1254200" y="2919300"/>
            <a:ext cx="32274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150 music tracks (~10h)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different genres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stereophonic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44.1kHz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898" name="Google Shape;1898;p53"/>
          <p:cNvGrpSpPr/>
          <p:nvPr/>
        </p:nvGrpSpPr>
        <p:grpSpPr>
          <a:xfrm>
            <a:off x="8020198" y="2122040"/>
            <a:ext cx="346379" cy="264518"/>
            <a:chOff x="5776798" y="3409778"/>
            <a:chExt cx="346379" cy="264518"/>
          </a:xfrm>
        </p:grpSpPr>
        <p:sp>
          <p:nvSpPr>
            <p:cNvPr id="1899" name="Google Shape;1899;p53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3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5" name="Google Shape;1905;p53"/>
          <p:cNvGrpSpPr/>
          <p:nvPr/>
        </p:nvGrpSpPr>
        <p:grpSpPr>
          <a:xfrm>
            <a:off x="5179825" y="4308321"/>
            <a:ext cx="230592" cy="269871"/>
            <a:chOff x="6870188" y="2524232"/>
            <a:chExt cx="360356" cy="114839"/>
          </a:xfrm>
        </p:grpSpPr>
        <p:sp>
          <p:nvSpPr>
            <p:cNvPr id="1906" name="Google Shape;1906;p53"/>
            <p:cNvSpPr/>
            <p:nvPr/>
          </p:nvSpPr>
          <p:spPr>
            <a:xfrm>
              <a:off x="6870188" y="2524232"/>
              <a:ext cx="360356" cy="114839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53"/>
          <p:cNvGrpSpPr/>
          <p:nvPr/>
        </p:nvGrpSpPr>
        <p:grpSpPr>
          <a:xfrm>
            <a:off x="2068205" y="4517944"/>
            <a:ext cx="191625" cy="352209"/>
            <a:chOff x="7219530" y="1508244"/>
            <a:chExt cx="191625" cy="352209"/>
          </a:xfrm>
        </p:grpSpPr>
        <p:sp>
          <p:nvSpPr>
            <p:cNvPr id="1909" name="Google Shape;1909;p53"/>
            <p:cNvSpPr/>
            <p:nvPr/>
          </p:nvSpPr>
          <p:spPr>
            <a:xfrm>
              <a:off x="7219530" y="1508244"/>
              <a:ext cx="191625" cy="352209"/>
            </a:xfrm>
            <a:custGeom>
              <a:rect b="b" l="l" r="r" t="t"/>
              <a:pathLst>
                <a:path extrusionOk="0" h="11074" w="6025">
                  <a:moveTo>
                    <a:pt x="4453" y="357"/>
                  </a:moveTo>
                  <a:cubicBezTo>
                    <a:pt x="4572" y="357"/>
                    <a:pt x="4656" y="453"/>
                    <a:pt x="4656" y="572"/>
                  </a:cubicBezTo>
                  <a:cubicBezTo>
                    <a:pt x="4656" y="691"/>
                    <a:pt x="4572" y="774"/>
                    <a:pt x="4453" y="774"/>
                  </a:cubicBezTo>
                  <a:lnTo>
                    <a:pt x="524" y="774"/>
                  </a:lnTo>
                  <a:cubicBezTo>
                    <a:pt x="405" y="774"/>
                    <a:pt x="310" y="691"/>
                    <a:pt x="310" y="572"/>
                  </a:cubicBezTo>
                  <a:cubicBezTo>
                    <a:pt x="310" y="453"/>
                    <a:pt x="393" y="357"/>
                    <a:pt x="524" y="357"/>
                  </a:cubicBezTo>
                  <a:close/>
                  <a:moveTo>
                    <a:pt x="3858" y="1108"/>
                  </a:moveTo>
                  <a:cubicBezTo>
                    <a:pt x="3382" y="1691"/>
                    <a:pt x="2763" y="2584"/>
                    <a:pt x="2739" y="3477"/>
                  </a:cubicBezTo>
                  <a:lnTo>
                    <a:pt x="2739" y="3501"/>
                  </a:lnTo>
                  <a:lnTo>
                    <a:pt x="2739" y="4263"/>
                  </a:lnTo>
                  <a:lnTo>
                    <a:pt x="2215" y="4263"/>
                  </a:lnTo>
                  <a:lnTo>
                    <a:pt x="2215" y="3501"/>
                  </a:lnTo>
                  <a:cubicBezTo>
                    <a:pt x="2203" y="2596"/>
                    <a:pt x="1608" y="1691"/>
                    <a:pt x="1120" y="1108"/>
                  </a:cubicBezTo>
                  <a:close/>
                  <a:moveTo>
                    <a:pt x="5489" y="4584"/>
                  </a:moveTo>
                  <a:cubicBezTo>
                    <a:pt x="5596" y="4584"/>
                    <a:pt x="5680" y="4679"/>
                    <a:pt x="5680" y="4787"/>
                  </a:cubicBezTo>
                  <a:cubicBezTo>
                    <a:pt x="5680" y="4882"/>
                    <a:pt x="5596" y="4977"/>
                    <a:pt x="5489" y="4977"/>
                  </a:cubicBezTo>
                  <a:lnTo>
                    <a:pt x="1679" y="4977"/>
                  </a:lnTo>
                  <a:lnTo>
                    <a:pt x="1679" y="4584"/>
                  </a:lnTo>
                  <a:close/>
                  <a:moveTo>
                    <a:pt x="2739" y="5287"/>
                  </a:moveTo>
                  <a:lnTo>
                    <a:pt x="2739" y="5787"/>
                  </a:lnTo>
                  <a:lnTo>
                    <a:pt x="2215" y="5787"/>
                  </a:lnTo>
                  <a:lnTo>
                    <a:pt x="2215" y="5287"/>
                  </a:lnTo>
                  <a:close/>
                  <a:moveTo>
                    <a:pt x="4287" y="5287"/>
                  </a:moveTo>
                  <a:lnTo>
                    <a:pt x="4287" y="5787"/>
                  </a:lnTo>
                  <a:lnTo>
                    <a:pt x="3060" y="5787"/>
                  </a:lnTo>
                  <a:lnTo>
                    <a:pt x="3060" y="5287"/>
                  </a:lnTo>
                  <a:close/>
                  <a:moveTo>
                    <a:pt x="5108" y="5287"/>
                  </a:moveTo>
                  <a:lnTo>
                    <a:pt x="5108" y="5787"/>
                  </a:lnTo>
                  <a:lnTo>
                    <a:pt x="4608" y="5787"/>
                  </a:lnTo>
                  <a:lnTo>
                    <a:pt x="4608" y="5287"/>
                  </a:lnTo>
                  <a:close/>
                  <a:moveTo>
                    <a:pt x="5489" y="6120"/>
                  </a:moveTo>
                  <a:cubicBezTo>
                    <a:pt x="5596" y="6120"/>
                    <a:pt x="5680" y="6215"/>
                    <a:pt x="5680" y="6311"/>
                  </a:cubicBezTo>
                  <a:cubicBezTo>
                    <a:pt x="5680" y="6418"/>
                    <a:pt x="5596" y="6513"/>
                    <a:pt x="5489" y="6513"/>
                  </a:cubicBezTo>
                  <a:lnTo>
                    <a:pt x="1679" y="6513"/>
                  </a:lnTo>
                  <a:lnTo>
                    <a:pt x="1679" y="6120"/>
                  </a:lnTo>
                  <a:close/>
                  <a:moveTo>
                    <a:pt x="2739" y="6834"/>
                  </a:moveTo>
                  <a:lnTo>
                    <a:pt x="2739" y="7346"/>
                  </a:lnTo>
                  <a:lnTo>
                    <a:pt x="2215" y="7346"/>
                  </a:lnTo>
                  <a:lnTo>
                    <a:pt x="2215" y="6834"/>
                  </a:lnTo>
                  <a:close/>
                  <a:moveTo>
                    <a:pt x="4287" y="6834"/>
                  </a:moveTo>
                  <a:lnTo>
                    <a:pt x="4287" y="7346"/>
                  </a:lnTo>
                  <a:lnTo>
                    <a:pt x="3060" y="7346"/>
                  </a:lnTo>
                  <a:lnTo>
                    <a:pt x="3060" y="6834"/>
                  </a:lnTo>
                  <a:close/>
                  <a:moveTo>
                    <a:pt x="5108" y="6834"/>
                  </a:moveTo>
                  <a:lnTo>
                    <a:pt x="5108" y="7346"/>
                  </a:lnTo>
                  <a:lnTo>
                    <a:pt x="4608" y="7346"/>
                  </a:lnTo>
                  <a:lnTo>
                    <a:pt x="4608" y="6834"/>
                  </a:lnTo>
                  <a:close/>
                  <a:moveTo>
                    <a:pt x="5489" y="7656"/>
                  </a:moveTo>
                  <a:cubicBezTo>
                    <a:pt x="5596" y="7656"/>
                    <a:pt x="5680" y="7739"/>
                    <a:pt x="5680" y="7846"/>
                  </a:cubicBezTo>
                  <a:cubicBezTo>
                    <a:pt x="5680" y="7954"/>
                    <a:pt x="5596" y="8037"/>
                    <a:pt x="5489" y="8037"/>
                  </a:cubicBezTo>
                  <a:lnTo>
                    <a:pt x="1679" y="8037"/>
                  </a:lnTo>
                  <a:lnTo>
                    <a:pt x="1679" y="7656"/>
                  </a:lnTo>
                  <a:close/>
                  <a:moveTo>
                    <a:pt x="2751" y="8370"/>
                  </a:moveTo>
                  <a:lnTo>
                    <a:pt x="2751" y="10001"/>
                  </a:lnTo>
                  <a:lnTo>
                    <a:pt x="2227" y="10001"/>
                  </a:lnTo>
                  <a:lnTo>
                    <a:pt x="2227" y="8370"/>
                  </a:lnTo>
                  <a:close/>
                  <a:moveTo>
                    <a:pt x="2917" y="10335"/>
                  </a:moveTo>
                  <a:lnTo>
                    <a:pt x="3060" y="10752"/>
                  </a:lnTo>
                  <a:lnTo>
                    <a:pt x="1894" y="10752"/>
                  </a:lnTo>
                  <a:lnTo>
                    <a:pt x="2024" y="10335"/>
                  </a:lnTo>
                  <a:close/>
                  <a:moveTo>
                    <a:pt x="536" y="0"/>
                  </a:moveTo>
                  <a:cubicBezTo>
                    <a:pt x="239" y="0"/>
                    <a:pt x="0" y="238"/>
                    <a:pt x="0" y="536"/>
                  </a:cubicBezTo>
                  <a:cubicBezTo>
                    <a:pt x="0" y="834"/>
                    <a:pt x="239" y="1072"/>
                    <a:pt x="536" y="1072"/>
                  </a:cubicBezTo>
                  <a:lnTo>
                    <a:pt x="715" y="1072"/>
                  </a:lnTo>
                  <a:cubicBezTo>
                    <a:pt x="1739" y="2239"/>
                    <a:pt x="1917" y="3072"/>
                    <a:pt x="1917" y="3477"/>
                  </a:cubicBezTo>
                  <a:lnTo>
                    <a:pt x="1917" y="4227"/>
                  </a:lnTo>
                  <a:lnTo>
                    <a:pt x="1620" y="4227"/>
                  </a:lnTo>
                  <a:cubicBezTo>
                    <a:pt x="1489" y="4227"/>
                    <a:pt x="1370" y="4346"/>
                    <a:pt x="1370" y="4489"/>
                  </a:cubicBezTo>
                  <a:lnTo>
                    <a:pt x="1370" y="4584"/>
                  </a:lnTo>
                  <a:lnTo>
                    <a:pt x="1155" y="4584"/>
                  </a:lnTo>
                  <a:lnTo>
                    <a:pt x="1155" y="4370"/>
                  </a:lnTo>
                  <a:cubicBezTo>
                    <a:pt x="1155" y="4275"/>
                    <a:pt x="1084" y="4203"/>
                    <a:pt x="989" y="4203"/>
                  </a:cubicBezTo>
                  <a:cubicBezTo>
                    <a:pt x="905" y="4203"/>
                    <a:pt x="834" y="4275"/>
                    <a:pt x="834" y="4370"/>
                  </a:cubicBezTo>
                  <a:lnTo>
                    <a:pt x="834" y="5144"/>
                  </a:lnTo>
                  <a:cubicBezTo>
                    <a:pt x="834" y="5227"/>
                    <a:pt x="905" y="5299"/>
                    <a:pt x="989" y="5299"/>
                  </a:cubicBezTo>
                  <a:cubicBezTo>
                    <a:pt x="1084" y="5299"/>
                    <a:pt x="1155" y="5227"/>
                    <a:pt x="1155" y="5144"/>
                  </a:cubicBezTo>
                  <a:lnTo>
                    <a:pt x="1155" y="4918"/>
                  </a:lnTo>
                  <a:lnTo>
                    <a:pt x="1370" y="4918"/>
                  </a:lnTo>
                  <a:lnTo>
                    <a:pt x="1370" y="5025"/>
                  </a:lnTo>
                  <a:cubicBezTo>
                    <a:pt x="1370" y="5156"/>
                    <a:pt x="1489" y="5275"/>
                    <a:pt x="1620" y="5275"/>
                  </a:cubicBezTo>
                  <a:lnTo>
                    <a:pt x="1917" y="5275"/>
                  </a:lnTo>
                  <a:lnTo>
                    <a:pt x="1917" y="5775"/>
                  </a:lnTo>
                  <a:lnTo>
                    <a:pt x="1620" y="5775"/>
                  </a:lnTo>
                  <a:cubicBezTo>
                    <a:pt x="1489" y="5775"/>
                    <a:pt x="1370" y="5894"/>
                    <a:pt x="1370" y="6037"/>
                  </a:cubicBezTo>
                  <a:lnTo>
                    <a:pt x="1370" y="6156"/>
                  </a:lnTo>
                  <a:lnTo>
                    <a:pt x="1155" y="6156"/>
                  </a:lnTo>
                  <a:lnTo>
                    <a:pt x="1155" y="5930"/>
                  </a:lnTo>
                  <a:cubicBezTo>
                    <a:pt x="1155" y="5834"/>
                    <a:pt x="1084" y="5763"/>
                    <a:pt x="989" y="5763"/>
                  </a:cubicBezTo>
                  <a:cubicBezTo>
                    <a:pt x="905" y="5763"/>
                    <a:pt x="834" y="5834"/>
                    <a:pt x="834" y="5930"/>
                  </a:cubicBezTo>
                  <a:lnTo>
                    <a:pt x="834" y="6703"/>
                  </a:lnTo>
                  <a:cubicBezTo>
                    <a:pt x="834" y="6787"/>
                    <a:pt x="905" y="6870"/>
                    <a:pt x="989" y="6870"/>
                  </a:cubicBezTo>
                  <a:cubicBezTo>
                    <a:pt x="1084" y="6870"/>
                    <a:pt x="1155" y="6787"/>
                    <a:pt x="1155" y="6703"/>
                  </a:cubicBezTo>
                  <a:lnTo>
                    <a:pt x="1155" y="6477"/>
                  </a:lnTo>
                  <a:lnTo>
                    <a:pt x="1370" y="6477"/>
                  </a:lnTo>
                  <a:lnTo>
                    <a:pt x="1370" y="6573"/>
                  </a:lnTo>
                  <a:cubicBezTo>
                    <a:pt x="1370" y="6703"/>
                    <a:pt x="1489" y="6823"/>
                    <a:pt x="1620" y="6823"/>
                  </a:cubicBezTo>
                  <a:lnTo>
                    <a:pt x="1917" y="6823"/>
                  </a:lnTo>
                  <a:lnTo>
                    <a:pt x="1917" y="7323"/>
                  </a:lnTo>
                  <a:lnTo>
                    <a:pt x="1620" y="7323"/>
                  </a:lnTo>
                  <a:cubicBezTo>
                    <a:pt x="1489" y="7323"/>
                    <a:pt x="1370" y="7442"/>
                    <a:pt x="1370" y="7585"/>
                  </a:cubicBezTo>
                  <a:lnTo>
                    <a:pt x="1370" y="7680"/>
                  </a:lnTo>
                  <a:lnTo>
                    <a:pt x="1155" y="7680"/>
                  </a:lnTo>
                  <a:lnTo>
                    <a:pt x="1155" y="7465"/>
                  </a:lnTo>
                  <a:cubicBezTo>
                    <a:pt x="1155" y="7370"/>
                    <a:pt x="1084" y="7299"/>
                    <a:pt x="989" y="7299"/>
                  </a:cubicBezTo>
                  <a:cubicBezTo>
                    <a:pt x="905" y="7299"/>
                    <a:pt x="834" y="7370"/>
                    <a:pt x="834" y="7465"/>
                  </a:cubicBezTo>
                  <a:lnTo>
                    <a:pt x="834" y="8239"/>
                  </a:lnTo>
                  <a:cubicBezTo>
                    <a:pt x="834" y="8323"/>
                    <a:pt x="905" y="8394"/>
                    <a:pt x="989" y="8394"/>
                  </a:cubicBezTo>
                  <a:cubicBezTo>
                    <a:pt x="1084" y="8394"/>
                    <a:pt x="1155" y="8323"/>
                    <a:pt x="1155" y="8239"/>
                  </a:cubicBezTo>
                  <a:lnTo>
                    <a:pt x="1155" y="8013"/>
                  </a:lnTo>
                  <a:lnTo>
                    <a:pt x="1370" y="8013"/>
                  </a:lnTo>
                  <a:lnTo>
                    <a:pt x="1370" y="8108"/>
                  </a:lnTo>
                  <a:cubicBezTo>
                    <a:pt x="1370" y="8251"/>
                    <a:pt x="1489" y="8370"/>
                    <a:pt x="1620" y="8370"/>
                  </a:cubicBezTo>
                  <a:lnTo>
                    <a:pt x="1917" y="8370"/>
                  </a:lnTo>
                  <a:lnTo>
                    <a:pt x="1917" y="10025"/>
                  </a:lnTo>
                  <a:cubicBezTo>
                    <a:pt x="1846" y="10049"/>
                    <a:pt x="1786" y="10109"/>
                    <a:pt x="1763" y="10180"/>
                  </a:cubicBezTo>
                  <a:lnTo>
                    <a:pt x="1572" y="10752"/>
                  </a:lnTo>
                  <a:cubicBezTo>
                    <a:pt x="1548" y="10823"/>
                    <a:pt x="1560" y="10918"/>
                    <a:pt x="1608" y="10978"/>
                  </a:cubicBezTo>
                  <a:cubicBezTo>
                    <a:pt x="1655" y="11037"/>
                    <a:pt x="1727" y="11073"/>
                    <a:pt x="1810" y="11073"/>
                  </a:cubicBezTo>
                  <a:lnTo>
                    <a:pt x="3179" y="11073"/>
                  </a:lnTo>
                  <a:cubicBezTo>
                    <a:pt x="3263" y="11073"/>
                    <a:pt x="3346" y="11037"/>
                    <a:pt x="3394" y="10978"/>
                  </a:cubicBezTo>
                  <a:cubicBezTo>
                    <a:pt x="3441" y="10918"/>
                    <a:pt x="3453" y="10823"/>
                    <a:pt x="3418" y="10752"/>
                  </a:cubicBezTo>
                  <a:lnTo>
                    <a:pt x="3227" y="10180"/>
                  </a:lnTo>
                  <a:cubicBezTo>
                    <a:pt x="3203" y="10109"/>
                    <a:pt x="3144" y="10049"/>
                    <a:pt x="3084" y="10025"/>
                  </a:cubicBezTo>
                  <a:lnTo>
                    <a:pt x="3084" y="8370"/>
                  </a:lnTo>
                  <a:lnTo>
                    <a:pt x="4239" y="8370"/>
                  </a:lnTo>
                  <a:cubicBezTo>
                    <a:pt x="4156" y="8585"/>
                    <a:pt x="3929" y="8739"/>
                    <a:pt x="3679" y="8739"/>
                  </a:cubicBezTo>
                  <a:cubicBezTo>
                    <a:pt x="3584" y="8739"/>
                    <a:pt x="3513" y="8811"/>
                    <a:pt x="3513" y="8906"/>
                  </a:cubicBezTo>
                  <a:cubicBezTo>
                    <a:pt x="3513" y="8989"/>
                    <a:pt x="3584" y="9073"/>
                    <a:pt x="3679" y="9073"/>
                  </a:cubicBezTo>
                  <a:cubicBezTo>
                    <a:pt x="4108" y="9073"/>
                    <a:pt x="4477" y="8775"/>
                    <a:pt x="4584" y="8370"/>
                  </a:cubicBezTo>
                  <a:lnTo>
                    <a:pt x="5084" y="8370"/>
                  </a:lnTo>
                  <a:cubicBezTo>
                    <a:pt x="4965" y="9037"/>
                    <a:pt x="4394" y="9561"/>
                    <a:pt x="3679" y="9561"/>
                  </a:cubicBezTo>
                  <a:cubicBezTo>
                    <a:pt x="3584" y="9561"/>
                    <a:pt x="3513" y="9632"/>
                    <a:pt x="3513" y="9728"/>
                  </a:cubicBezTo>
                  <a:cubicBezTo>
                    <a:pt x="3513" y="9811"/>
                    <a:pt x="3584" y="9882"/>
                    <a:pt x="3679" y="9882"/>
                  </a:cubicBezTo>
                  <a:cubicBezTo>
                    <a:pt x="4549" y="9882"/>
                    <a:pt x="5299" y="9228"/>
                    <a:pt x="5418" y="8382"/>
                  </a:cubicBezTo>
                  <a:lnTo>
                    <a:pt x="5501" y="8382"/>
                  </a:lnTo>
                  <a:cubicBezTo>
                    <a:pt x="5787" y="8382"/>
                    <a:pt x="6025" y="8144"/>
                    <a:pt x="6025" y="7858"/>
                  </a:cubicBezTo>
                  <a:cubicBezTo>
                    <a:pt x="6013" y="7561"/>
                    <a:pt x="5775" y="7323"/>
                    <a:pt x="5489" y="7323"/>
                  </a:cubicBezTo>
                  <a:lnTo>
                    <a:pt x="5418" y="7323"/>
                  </a:lnTo>
                  <a:lnTo>
                    <a:pt x="5418" y="6823"/>
                  </a:lnTo>
                  <a:lnTo>
                    <a:pt x="5489" y="6823"/>
                  </a:lnTo>
                  <a:cubicBezTo>
                    <a:pt x="5775" y="6823"/>
                    <a:pt x="6013" y="6584"/>
                    <a:pt x="6013" y="6299"/>
                  </a:cubicBezTo>
                  <a:cubicBezTo>
                    <a:pt x="6013" y="6013"/>
                    <a:pt x="5775" y="5775"/>
                    <a:pt x="5489" y="5775"/>
                  </a:cubicBezTo>
                  <a:lnTo>
                    <a:pt x="5418" y="5775"/>
                  </a:lnTo>
                  <a:lnTo>
                    <a:pt x="5418" y="5275"/>
                  </a:lnTo>
                  <a:lnTo>
                    <a:pt x="5489" y="5275"/>
                  </a:lnTo>
                  <a:cubicBezTo>
                    <a:pt x="5775" y="5275"/>
                    <a:pt x="6013" y="5037"/>
                    <a:pt x="6013" y="4751"/>
                  </a:cubicBezTo>
                  <a:cubicBezTo>
                    <a:pt x="6013" y="4465"/>
                    <a:pt x="5775" y="4227"/>
                    <a:pt x="5489" y="4227"/>
                  </a:cubicBezTo>
                  <a:lnTo>
                    <a:pt x="5406" y="4227"/>
                  </a:lnTo>
                  <a:cubicBezTo>
                    <a:pt x="5263" y="3441"/>
                    <a:pt x="4608" y="2822"/>
                    <a:pt x="3810" y="2763"/>
                  </a:cubicBezTo>
                  <a:cubicBezTo>
                    <a:pt x="3715" y="2763"/>
                    <a:pt x="3644" y="2822"/>
                    <a:pt x="3632" y="2905"/>
                  </a:cubicBezTo>
                  <a:cubicBezTo>
                    <a:pt x="3632" y="3001"/>
                    <a:pt x="3691" y="3072"/>
                    <a:pt x="3775" y="3084"/>
                  </a:cubicBezTo>
                  <a:cubicBezTo>
                    <a:pt x="4418" y="3132"/>
                    <a:pt x="4953" y="3608"/>
                    <a:pt x="5072" y="4227"/>
                  </a:cubicBezTo>
                  <a:lnTo>
                    <a:pt x="4572" y="4227"/>
                  </a:lnTo>
                  <a:cubicBezTo>
                    <a:pt x="4453" y="3846"/>
                    <a:pt x="4072" y="3572"/>
                    <a:pt x="3679" y="3572"/>
                  </a:cubicBezTo>
                  <a:cubicBezTo>
                    <a:pt x="3584" y="3572"/>
                    <a:pt x="3513" y="3655"/>
                    <a:pt x="3513" y="3739"/>
                  </a:cubicBezTo>
                  <a:cubicBezTo>
                    <a:pt x="3513" y="3834"/>
                    <a:pt x="3584" y="3906"/>
                    <a:pt x="3679" y="3906"/>
                  </a:cubicBezTo>
                  <a:cubicBezTo>
                    <a:pt x="3918" y="3906"/>
                    <a:pt x="4120" y="4036"/>
                    <a:pt x="4227" y="4227"/>
                  </a:cubicBezTo>
                  <a:lnTo>
                    <a:pt x="3084" y="4227"/>
                  </a:lnTo>
                  <a:lnTo>
                    <a:pt x="3084" y="3489"/>
                  </a:lnTo>
                  <a:lnTo>
                    <a:pt x="3084" y="3477"/>
                  </a:lnTo>
                  <a:cubicBezTo>
                    <a:pt x="3096" y="3072"/>
                    <a:pt x="3263" y="2227"/>
                    <a:pt x="4287" y="1072"/>
                  </a:cubicBezTo>
                  <a:lnTo>
                    <a:pt x="4465" y="1072"/>
                  </a:lnTo>
                  <a:cubicBezTo>
                    <a:pt x="4763" y="1072"/>
                    <a:pt x="5001" y="834"/>
                    <a:pt x="5001" y="536"/>
                  </a:cubicBezTo>
                  <a:cubicBezTo>
                    <a:pt x="5001" y="238"/>
                    <a:pt x="4763" y="0"/>
                    <a:pt x="4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3"/>
            <p:cNvSpPr/>
            <p:nvPr/>
          </p:nvSpPr>
          <p:spPr>
            <a:xfrm>
              <a:off x="7376679" y="1654039"/>
              <a:ext cx="795" cy="32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1" name="Google Shape;1911;p53"/>
          <p:cNvGrpSpPr/>
          <p:nvPr/>
        </p:nvGrpSpPr>
        <p:grpSpPr>
          <a:xfrm>
            <a:off x="3920515" y="4180808"/>
            <a:ext cx="153396" cy="351064"/>
            <a:chOff x="8161690" y="1509008"/>
            <a:chExt cx="153396" cy="351064"/>
          </a:xfrm>
        </p:grpSpPr>
        <p:sp>
          <p:nvSpPr>
            <p:cNvPr id="1912" name="Google Shape;1912;p53"/>
            <p:cNvSpPr/>
            <p:nvPr/>
          </p:nvSpPr>
          <p:spPr>
            <a:xfrm>
              <a:off x="8207871" y="1699838"/>
              <a:ext cx="61384" cy="61765"/>
            </a:xfrm>
            <a:custGeom>
              <a:rect b="b" l="l" r="r" t="t"/>
              <a:pathLst>
                <a:path extrusionOk="0" h="1942" w="1930">
                  <a:moveTo>
                    <a:pt x="965" y="334"/>
                  </a:moveTo>
                  <a:cubicBezTo>
                    <a:pt x="1322" y="334"/>
                    <a:pt x="1608" y="620"/>
                    <a:pt x="1608" y="977"/>
                  </a:cubicBezTo>
                  <a:cubicBezTo>
                    <a:pt x="1608" y="1334"/>
                    <a:pt x="1322" y="1620"/>
                    <a:pt x="965" y="1620"/>
                  </a:cubicBezTo>
                  <a:cubicBezTo>
                    <a:pt x="608" y="1620"/>
                    <a:pt x="322" y="1334"/>
                    <a:pt x="322" y="977"/>
                  </a:cubicBezTo>
                  <a:cubicBezTo>
                    <a:pt x="322" y="620"/>
                    <a:pt x="608" y="334"/>
                    <a:pt x="965" y="334"/>
                  </a:cubicBezTo>
                  <a:close/>
                  <a:moveTo>
                    <a:pt x="965" y="1"/>
                  </a:moveTo>
                  <a:cubicBezTo>
                    <a:pt x="429" y="1"/>
                    <a:pt x="1" y="441"/>
                    <a:pt x="1" y="977"/>
                  </a:cubicBezTo>
                  <a:cubicBezTo>
                    <a:pt x="1" y="1513"/>
                    <a:pt x="429" y="1942"/>
                    <a:pt x="965" y="1942"/>
                  </a:cubicBezTo>
                  <a:cubicBezTo>
                    <a:pt x="1501" y="1942"/>
                    <a:pt x="1930" y="1513"/>
                    <a:pt x="1930" y="977"/>
                  </a:cubicBezTo>
                  <a:cubicBezTo>
                    <a:pt x="1930" y="441"/>
                    <a:pt x="1501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3"/>
            <p:cNvSpPr/>
            <p:nvPr/>
          </p:nvSpPr>
          <p:spPr>
            <a:xfrm>
              <a:off x="8199919" y="1800564"/>
              <a:ext cx="77668" cy="29579"/>
            </a:xfrm>
            <a:custGeom>
              <a:rect b="b" l="l" r="r" t="t"/>
              <a:pathLst>
                <a:path extrusionOk="0" h="930" w="2442">
                  <a:moveTo>
                    <a:pt x="2120" y="322"/>
                  </a:moveTo>
                  <a:lnTo>
                    <a:pt x="2120" y="620"/>
                  </a:lnTo>
                  <a:lnTo>
                    <a:pt x="322" y="620"/>
                  </a:lnTo>
                  <a:lnTo>
                    <a:pt x="322" y="3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691"/>
                  </a:lnTo>
                  <a:cubicBezTo>
                    <a:pt x="1" y="834"/>
                    <a:pt x="96" y="930"/>
                    <a:pt x="239" y="930"/>
                  </a:cubicBezTo>
                  <a:lnTo>
                    <a:pt x="2203" y="930"/>
                  </a:lnTo>
                  <a:cubicBezTo>
                    <a:pt x="2334" y="930"/>
                    <a:pt x="2441" y="834"/>
                    <a:pt x="2441" y="691"/>
                  </a:cubicBezTo>
                  <a:lnTo>
                    <a:pt x="2441" y="239"/>
                  </a:lnTo>
                  <a:cubicBezTo>
                    <a:pt x="2441" y="108"/>
                    <a:pt x="2334" y="1"/>
                    <a:pt x="2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3"/>
            <p:cNvSpPr/>
            <p:nvPr/>
          </p:nvSpPr>
          <p:spPr>
            <a:xfrm>
              <a:off x="8161690" y="1664598"/>
              <a:ext cx="153396" cy="195474"/>
            </a:xfrm>
            <a:custGeom>
              <a:rect b="b" l="l" r="r" t="t"/>
              <a:pathLst>
                <a:path extrusionOk="0" h="6146" w="4823">
                  <a:moveTo>
                    <a:pt x="1264" y="1"/>
                  </a:moveTo>
                  <a:cubicBezTo>
                    <a:pt x="1234" y="1"/>
                    <a:pt x="1204" y="8"/>
                    <a:pt x="1179" y="25"/>
                  </a:cubicBezTo>
                  <a:cubicBezTo>
                    <a:pt x="1167" y="49"/>
                    <a:pt x="1155" y="61"/>
                    <a:pt x="1119" y="61"/>
                  </a:cubicBezTo>
                  <a:cubicBezTo>
                    <a:pt x="762" y="311"/>
                    <a:pt x="572" y="716"/>
                    <a:pt x="572" y="1192"/>
                  </a:cubicBezTo>
                  <a:cubicBezTo>
                    <a:pt x="572" y="1430"/>
                    <a:pt x="619" y="1668"/>
                    <a:pt x="703" y="1871"/>
                  </a:cubicBezTo>
                  <a:cubicBezTo>
                    <a:pt x="822" y="2157"/>
                    <a:pt x="774" y="2490"/>
                    <a:pt x="572" y="2728"/>
                  </a:cubicBezTo>
                  <a:cubicBezTo>
                    <a:pt x="214" y="3145"/>
                    <a:pt x="0" y="3692"/>
                    <a:pt x="0" y="4240"/>
                  </a:cubicBezTo>
                  <a:cubicBezTo>
                    <a:pt x="0" y="4824"/>
                    <a:pt x="226" y="5312"/>
                    <a:pt x="643" y="5633"/>
                  </a:cubicBezTo>
                  <a:cubicBezTo>
                    <a:pt x="1012" y="5931"/>
                    <a:pt x="1536" y="6109"/>
                    <a:pt x="2143" y="6145"/>
                  </a:cubicBezTo>
                  <a:lnTo>
                    <a:pt x="2679" y="6145"/>
                  </a:lnTo>
                  <a:cubicBezTo>
                    <a:pt x="3298" y="6109"/>
                    <a:pt x="3810" y="5931"/>
                    <a:pt x="4191" y="5633"/>
                  </a:cubicBezTo>
                  <a:cubicBezTo>
                    <a:pt x="4608" y="5300"/>
                    <a:pt x="4822" y="4824"/>
                    <a:pt x="4822" y="4240"/>
                  </a:cubicBezTo>
                  <a:cubicBezTo>
                    <a:pt x="4810" y="3681"/>
                    <a:pt x="4620" y="3145"/>
                    <a:pt x="4251" y="2728"/>
                  </a:cubicBezTo>
                  <a:cubicBezTo>
                    <a:pt x="4036" y="2478"/>
                    <a:pt x="4001" y="2157"/>
                    <a:pt x="4120" y="1871"/>
                  </a:cubicBezTo>
                  <a:cubicBezTo>
                    <a:pt x="4203" y="1657"/>
                    <a:pt x="4251" y="1430"/>
                    <a:pt x="4251" y="1192"/>
                  </a:cubicBezTo>
                  <a:cubicBezTo>
                    <a:pt x="4251" y="716"/>
                    <a:pt x="4060" y="323"/>
                    <a:pt x="3703" y="61"/>
                  </a:cubicBezTo>
                  <a:cubicBezTo>
                    <a:pt x="3679" y="37"/>
                    <a:pt x="3667" y="25"/>
                    <a:pt x="3655" y="25"/>
                  </a:cubicBezTo>
                  <a:cubicBezTo>
                    <a:pt x="3630" y="8"/>
                    <a:pt x="3600" y="1"/>
                    <a:pt x="3570" y="1"/>
                  </a:cubicBezTo>
                  <a:cubicBezTo>
                    <a:pt x="3516" y="1"/>
                    <a:pt x="3460" y="27"/>
                    <a:pt x="3429" y="73"/>
                  </a:cubicBezTo>
                  <a:cubicBezTo>
                    <a:pt x="3382" y="144"/>
                    <a:pt x="3405" y="252"/>
                    <a:pt x="3477" y="299"/>
                  </a:cubicBezTo>
                  <a:cubicBezTo>
                    <a:pt x="3489" y="311"/>
                    <a:pt x="3501" y="311"/>
                    <a:pt x="3524" y="323"/>
                  </a:cubicBezTo>
                  <a:cubicBezTo>
                    <a:pt x="3798" y="514"/>
                    <a:pt x="3941" y="811"/>
                    <a:pt x="3941" y="1192"/>
                  </a:cubicBezTo>
                  <a:cubicBezTo>
                    <a:pt x="3941" y="1383"/>
                    <a:pt x="3894" y="1573"/>
                    <a:pt x="3822" y="1752"/>
                  </a:cubicBezTo>
                  <a:cubicBezTo>
                    <a:pt x="3655" y="2157"/>
                    <a:pt x="3727" y="2597"/>
                    <a:pt x="4013" y="2930"/>
                  </a:cubicBezTo>
                  <a:cubicBezTo>
                    <a:pt x="4322" y="3288"/>
                    <a:pt x="4489" y="3764"/>
                    <a:pt x="4489" y="4240"/>
                  </a:cubicBezTo>
                  <a:cubicBezTo>
                    <a:pt x="4489" y="4728"/>
                    <a:pt x="4310" y="5121"/>
                    <a:pt x="3977" y="5407"/>
                  </a:cubicBezTo>
                  <a:cubicBezTo>
                    <a:pt x="3667" y="5657"/>
                    <a:pt x="3203" y="5824"/>
                    <a:pt x="2667" y="5836"/>
                  </a:cubicBezTo>
                  <a:lnTo>
                    <a:pt x="2167" y="5836"/>
                  </a:lnTo>
                  <a:cubicBezTo>
                    <a:pt x="1631" y="5800"/>
                    <a:pt x="1167" y="5657"/>
                    <a:pt x="857" y="5407"/>
                  </a:cubicBezTo>
                  <a:cubicBezTo>
                    <a:pt x="512" y="5121"/>
                    <a:pt x="345" y="4728"/>
                    <a:pt x="345" y="4240"/>
                  </a:cubicBezTo>
                  <a:cubicBezTo>
                    <a:pt x="345" y="3764"/>
                    <a:pt x="524" y="3300"/>
                    <a:pt x="822" y="2930"/>
                  </a:cubicBezTo>
                  <a:cubicBezTo>
                    <a:pt x="1107" y="2597"/>
                    <a:pt x="1179" y="2157"/>
                    <a:pt x="1012" y="1752"/>
                  </a:cubicBezTo>
                  <a:cubicBezTo>
                    <a:pt x="941" y="1573"/>
                    <a:pt x="905" y="1383"/>
                    <a:pt x="905" y="1192"/>
                  </a:cubicBezTo>
                  <a:cubicBezTo>
                    <a:pt x="905" y="811"/>
                    <a:pt x="1036" y="514"/>
                    <a:pt x="1310" y="323"/>
                  </a:cubicBezTo>
                  <a:cubicBezTo>
                    <a:pt x="1334" y="311"/>
                    <a:pt x="1346" y="311"/>
                    <a:pt x="1357" y="299"/>
                  </a:cubicBezTo>
                  <a:cubicBezTo>
                    <a:pt x="1429" y="252"/>
                    <a:pt x="1453" y="144"/>
                    <a:pt x="1405" y="73"/>
                  </a:cubicBezTo>
                  <a:cubicBezTo>
                    <a:pt x="1374" y="27"/>
                    <a:pt x="1319" y="1"/>
                    <a:pt x="12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3"/>
            <p:cNvSpPr/>
            <p:nvPr/>
          </p:nvSpPr>
          <p:spPr>
            <a:xfrm>
              <a:off x="8201828" y="1509008"/>
              <a:ext cx="73851" cy="181034"/>
            </a:xfrm>
            <a:custGeom>
              <a:rect b="b" l="l" r="r" t="t"/>
              <a:pathLst>
                <a:path extrusionOk="0" h="5692" w="2322">
                  <a:moveTo>
                    <a:pt x="1608" y="322"/>
                  </a:moveTo>
                  <a:lnTo>
                    <a:pt x="1500" y="1488"/>
                  </a:lnTo>
                  <a:lnTo>
                    <a:pt x="798" y="1488"/>
                  </a:lnTo>
                  <a:lnTo>
                    <a:pt x="691" y="322"/>
                  </a:lnTo>
                  <a:close/>
                  <a:moveTo>
                    <a:pt x="1286" y="1810"/>
                  </a:moveTo>
                  <a:lnTo>
                    <a:pt x="1429" y="5394"/>
                  </a:lnTo>
                  <a:lnTo>
                    <a:pt x="857" y="5394"/>
                  </a:lnTo>
                  <a:lnTo>
                    <a:pt x="988" y="1810"/>
                  </a:lnTo>
                  <a:close/>
                  <a:moveTo>
                    <a:pt x="679" y="0"/>
                  </a:moveTo>
                  <a:cubicBezTo>
                    <a:pt x="596" y="0"/>
                    <a:pt x="512" y="24"/>
                    <a:pt x="453" y="95"/>
                  </a:cubicBezTo>
                  <a:cubicBezTo>
                    <a:pt x="393" y="155"/>
                    <a:pt x="369" y="250"/>
                    <a:pt x="381" y="333"/>
                  </a:cubicBezTo>
                  <a:lnTo>
                    <a:pt x="381" y="369"/>
                  </a:lnTo>
                  <a:lnTo>
                    <a:pt x="155" y="369"/>
                  </a:lnTo>
                  <a:cubicBezTo>
                    <a:pt x="72" y="369"/>
                    <a:pt x="0" y="441"/>
                    <a:pt x="0" y="536"/>
                  </a:cubicBezTo>
                  <a:cubicBezTo>
                    <a:pt x="0" y="619"/>
                    <a:pt x="72" y="691"/>
                    <a:pt x="155" y="691"/>
                  </a:cubicBezTo>
                  <a:lnTo>
                    <a:pt x="393" y="691"/>
                  </a:lnTo>
                  <a:lnTo>
                    <a:pt x="441" y="1155"/>
                  </a:lnTo>
                  <a:lnTo>
                    <a:pt x="203" y="1155"/>
                  </a:lnTo>
                  <a:cubicBezTo>
                    <a:pt x="119" y="1155"/>
                    <a:pt x="36" y="1226"/>
                    <a:pt x="36" y="1322"/>
                  </a:cubicBezTo>
                  <a:cubicBezTo>
                    <a:pt x="36" y="1405"/>
                    <a:pt x="119" y="1488"/>
                    <a:pt x="203" y="1488"/>
                  </a:cubicBezTo>
                  <a:lnTo>
                    <a:pt x="465" y="1488"/>
                  </a:lnTo>
                  <a:lnTo>
                    <a:pt x="465" y="1524"/>
                  </a:lnTo>
                  <a:cubicBezTo>
                    <a:pt x="488" y="1643"/>
                    <a:pt x="560" y="1750"/>
                    <a:pt x="667" y="1786"/>
                  </a:cubicBezTo>
                  <a:lnTo>
                    <a:pt x="524" y="5441"/>
                  </a:lnTo>
                  <a:cubicBezTo>
                    <a:pt x="524" y="5513"/>
                    <a:pt x="560" y="5572"/>
                    <a:pt x="607" y="5620"/>
                  </a:cubicBezTo>
                  <a:cubicBezTo>
                    <a:pt x="643" y="5667"/>
                    <a:pt x="703" y="5691"/>
                    <a:pt x="786" y="5691"/>
                  </a:cubicBezTo>
                  <a:lnTo>
                    <a:pt x="1512" y="5691"/>
                  </a:lnTo>
                  <a:cubicBezTo>
                    <a:pt x="1584" y="5691"/>
                    <a:pt x="1643" y="5667"/>
                    <a:pt x="1691" y="5620"/>
                  </a:cubicBezTo>
                  <a:cubicBezTo>
                    <a:pt x="1739" y="5572"/>
                    <a:pt x="1762" y="5501"/>
                    <a:pt x="1762" y="5441"/>
                  </a:cubicBezTo>
                  <a:lnTo>
                    <a:pt x="1631" y="1786"/>
                  </a:lnTo>
                  <a:cubicBezTo>
                    <a:pt x="1739" y="1738"/>
                    <a:pt x="1810" y="1643"/>
                    <a:pt x="1822" y="1524"/>
                  </a:cubicBezTo>
                  <a:lnTo>
                    <a:pt x="1822" y="1488"/>
                  </a:lnTo>
                  <a:lnTo>
                    <a:pt x="2096" y="1488"/>
                  </a:lnTo>
                  <a:cubicBezTo>
                    <a:pt x="2179" y="1488"/>
                    <a:pt x="2251" y="1405"/>
                    <a:pt x="2251" y="1322"/>
                  </a:cubicBezTo>
                  <a:cubicBezTo>
                    <a:pt x="2251" y="1226"/>
                    <a:pt x="2203" y="1155"/>
                    <a:pt x="2108" y="1155"/>
                  </a:cubicBezTo>
                  <a:lnTo>
                    <a:pt x="1870" y="1155"/>
                  </a:lnTo>
                  <a:lnTo>
                    <a:pt x="1917" y="691"/>
                  </a:lnTo>
                  <a:lnTo>
                    <a:pt x="2155" y="691"/>
                  </a:lnTo>
                  <a:cubicBezTo>
                    <a:pt x="2239" y="691"/>
                    <a:pt x="2322" y="619"/>
                    <a:pt x="2322" y="536"/>
                  </a:cubicBezTo>
                  <a:cubicBezTo>
                    <a:pt x="2322" y="441"/>
                    <a:pt x="2239" y="369"/>
                    <a:pt x="2155" y="369"/>
                  </a:cubicBezTo>
                  <a:lnTo>
                    <a:pt x="1929" y="369"/>
                  </a:lnTo>
                  <a:lnTo>
                    <a:pt x="1929" y="333"/>
                  </a:lnTo>
                  <a:cubicBezTo>
                    <a:pt x="1941" y="250"/>
                    <a:pt x="1917" y="179"/>
                    <a:pt x="1858" y="95"/>
                  </a:cubicBezTo>
                  <a:cubicBezTo>
                    <a:pt x="1798" y="36"/>
                    <a:pt x="1727" y="0"/>
                    <a:pt x="16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6" name="Google Shape;1916;p53"/>
          <p:cNvGrpSpPr/>
          <p:nvPr/>
        </p:nvGrpSpPr>
        <p:grpSpPr>
          <a:xfrm>
            <a:off x="3340965" y="899031"/>
            <a:ext cx="213221" cy="352304"/>
            <a:chOff x="6746940" y="1508881"/>
            <a:chExt cx="213221" cy="352304"/>
          </a:xfrm>
        </p:grpSpPr>
        <p:sp>
          <p:nvSpPr>
            <p:cNvPr id="1917" name="Google Shape;1917;p53"/>
            <p:cNvSpPr/>
            <p:nvPr/>
          </p:nvSpPr>
          <p:spPr>
            <a:xfrm>
              <a:off x="6805238" y="1661227"/>
              <a:ext cx="10655" cy="10241"/>
            </a:xfrm>
            <a:custGeom>
              <a:rect b="b" l="l" r="r" t="t"/>
              <a:pathLst>
                <a:path extrusionOk="0" h="322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3"/>
            <p:cNvSpPr/>
            <p:nvPr/>
          </p:nvSpPr>
          <p:spPr>
            <a:xfrm>
              <a:off x="6804125" y="1706294"/>
              <a:ext cx="10623" cy="10241"/>
            </a:xfrm>
            <a:custGeom>
              <a:rect b="b" l="l" r="r" t="t"/>
              <a:pathLst>
                <a:path extrusionOk="0" h="322" w="334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262" y="322"/>
                    <a:pt x="334" y="250"/>
                    <a:pt x="334" y="155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3"/>
            <p:cNvSpPr/>
            <p:nvPr/>
          </p:nvSpPr>
          <p:spPr>
            <a:xfrm>
              <a:off x="6803362" y="1754002"/>
              <a:ext cx="10623" cy="10241"/>
            </a:xfrm>
            <a:custGeom>
              <a:rect b="b" l="l" r="r" t="t"/>
              <a:pathLst>
                <a:path extrusionOk="0" h="322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34" y="250"/>
                    <a:pt x="334" y="167"/>
                  </a:cubicBez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3"/>
            <p:cNvSpPr/>
            <p:nvPr/>
          </p:nvSpPr>
          <p:spPr>
            <a:xfrm>
              <a:off x="6746940" y="1508881"/>
              <a:ext cx="213221" cy="352304"/>
            </a:xfrm>
            <a:custGeom>
              <a:rect b="b" l="l" r="r" t="t"/>
              <a:pathLst>
                <a:path extrusionOk="0" h="11077" w="6704">
                  <a:moveTo>
                    <a:pt x="4072" y="3897"/>
                  </a:moveTo>
                  <a:lnTo>
                    <a:pt x="4822" y="4886"/>
                  </a:lnTo>
                  <a:lnTo>
                    <a:pt x="5453" y="5683"/>
                  </a:lnTo>
                  <a:cubicBezTo>
                    <a:pt x="4703" y="6302"/>
                    <a:pt x="4263" y="7243"/>
                    <a:pt x="4263" y="8231"/>
                  </a:cubicBezTo>
                  <a:lnTo>
                    <a:pt x="4263" y="8612"/>
                  </a:lnTo>
                  <a:lnTo>
                    <a:pt x="3298" y="8612"/>
                  </a:lnTo>
                  <a:lnTo>
                    <a:pt x="3298" y="6029"/>
                  </a:lnTo>
                  <a:cubicBezTo>
                    <a:pt x="3298" y="5493"/>
                    <a:pt x="3441" y="4969"/>
                    <a:pt x="3715" y="4505"/>
                  </a:cubicBezTo>
                  <a:lnTo>
                    <a:pt x="4072" y="3897"/>
                  </a:lnTo>
                  <a:close/>
                  <a:moveTo>
                    <a:pt x="4263" y="8934"/>
                  </a:moveTo>
                  <a:lnTo>
                    <a:pt x="4263" y="9374"/>
                  </a:lnTo>
                  <a:cubicBezTo>
                    <a:pt x="4263" y="10124"/>
                    <a:pt x="3656" y="10732"/>
                    <a:pt x="2906" y="10732"/>
                  </a:cubicBezTo>
                  <a:cubicBezTo>
                    <a:pt x="2536" y="10732"/>
                    <a:pt x="2191" y="10577"/>
                    <a:pt x="1941" y="10315"/>
                  </a:cubicBezTo>
                  <a:cubicBezTo>
                    <a:pt x="1691" y="10041"/>
                    <a:pt x="1548" y="9684"/>
                    <a:pt x="1572" y="9315"/>
                  </a:cubicBezTo>
                  <a:lnTo>
                    <a:pt x="1584" y="8934"/>
                  </a:lnTo>
                  <a:lnTo>
                    <a:pt x="2239" y="8934"/>
                  </a:lnTo>
                  <a:lnTo>
                    <a:pt x="2239" y="9005"/>
                  </a:lnTo>
                  <a:cubicBezTo>
                    <a:pt x="2239" y="9279"/>
                    <a:pt x="2477" y="9529"/>
                    <a:pt x="2763" y="9541"/>
                  </a:cubicBezTo>
                  <a:cubicBezTo>
                    <a:pt x="2894" y="9541"/>
                    <a:pt x="3025" y="9493"/>
                    <a:pt x="3132" y="9386"/>
                  </a:cubicBezTo>
                  <a:cubicBezTo>
                    <a:pt x="3239" y="9291"/>
                    <a:pt x="3298" y="9148"/>
                    <a:pt x="3298" y="9005"/>
                  </a:cubicBezTo>
                  <a:lnTo>
                    <a:pt x="3298" y="8934"/>
                  </a:lnTo>
                  <a:close/>
                  <a:moveTo>
                    <a:pt x="1602" y="0"/>
                  </a:moveTo>
                  <a:cubicBezTo>
                    <a:pt x="1462" y="0"/>
                    <a:pt x="1323" y="33"/>
                    <a:pt x="1191" y="99"/>
                  </a:cubicBezTo>
                  <a:lnTo>
                    <a:pt x="548" y="421"/>
                  </a:lnTo>
                  <a:lnTo>
                    <a:pt x="167" y="421"/>
                  </a:lnTo>
                  <a:cubicBezTo>
                    <a:pt x="84" y="421"/>
                    <a:pt x="0" y="492"/>
                    <a:pt x="0" y="576"/>
                  </a:cubicBezTo>
                  <a:cubicBezTo>
                    <a:pt x="0" y="671"/>
                    <a:pt x="84" y="742"/>
                    <a:pt x="167" y="742"/>
                  </a:cubicBezTo>
                  <a:lnTo>
                    <a:pt x="1048" y="742"/>
                  </a:lnTo>
                  <a:lnTo>
                    <a:pt x="1393" y="754"/>
                  </a:lnTo>
                  <a:cubicBezTo>
                    <a:pt x="1524" y="790"/>
                    <a:pt x="1632" y="909"/>
                    <a:pt x="1632" y="1052"/>
                  </a:cubicBezTo>
                  <a:lnTo>
                    <a:pt x="1596" y="1647"/>
                  </a:lnTo>
                  <a:cubicBezTo>
                    <a:pt x="1596" y="1742"/>
                    <a:pt x="1655" y="1814"/>
                    <a:pt x="1739" y="1814"/>
                  </a:cubicBezTo>
                  <a:cubicBezTo>
                    <a:pt x="1834" y="1814"/>
                    <a:pt x="1905" y="1754"/>
                    <a:pt x="1905" y="1671"/>
                  </a:cubicBezTo>
                  <a:lnTo>
                    <a:pt x="1941" y="1076"/>
                  </a:lnTo>
                  <a:cubicBezTo>
                    <a:pt x="1953" y="754"/>
                    <a:pt x="1727" y="492"/>
                    <a:pt x="1417" y="445"/>
                  </a:cubicBezTo>
                  <a:lnTo>
                    <a:pt x="1286" y="445"/>
                  </a:lnTo>
                  <a:lnTo>
                    <a:pt x="1358" y="421"/>
                  </a:lnTo>
                  <a:cubicBezTo>
                    <a:pt x="1448" y="376"/>
                    <a:pt x="1546" y="352"/>
                    <a:pt x="1643" y="352"/>
                  </a:cubicBezTo>
                  <a:cubicBezTo>
                    <a:pt x="1751" y="352"/>
                    <a:pt x="1859" y="382"/>
                    <a:pt x="1953" y="445"/>
                  </a:cubicBezTo>
                  <a:cubicBezTo>
                    <a:pt x="2132" y="552"/>
                    <a:pt x="2239" y="730"/>
                    <a:pt x="2251" y="933"/>
                  </a:cubicBezTo>
                  <a:lnTo>
                    <a:pt x="2251" y="968"/>
                  </a:lnTo>
                  <a:lnTo>
                    <a:pt x="2251" y="3219"/>
                  </a:lnTo>
                  <a:lnTo>
                    <a:pt x="2251" y="8648"/>
                  </a:lnTo>
                  <a:lnTo>
                    <a:pt x="1608" y="8648"/>
                  </a:lnTo>
                  <a:lnTo>
                    <a:pt x="1894" y="2445"/>
                  </a:lnTo>
                  <a:cubicBezTo>
                    <a:pt x="1894" y="2350"/>
                    <a:pt x="1834" y="2278"/>
                    <a:pt x="1751" y="2278"/>
                  </a:cubicBezTo>
                  <a:cubicBezTo>
                    <a:pt x="1655" y="2278"/>
                    <a:pt x="1584" y="2338"/>
                    <a:pt x="1584" y="2421"/>
                  </a:cubicBezTo>
                  <a:lnTo>
                    <a:pt x="1393" y="6648"/>
                  </a:lnTo>
                  <a:lnTo>
                    <a:pt x="1155" y="6648"/>
                  </a:lnTo>
                  <a:lnTo>
                    <a:pt x="1155" y="6469"/>
                  </a:lnTo>
                  <a:cubicBezTo>
                    <a:pt x="1155" y="6386"/>
                    <a:pt x="1072" y="6314"/>
                    <a:pt x="989" y="6314"/>
                  </a:cubicBezTo>
                  <a:cubicBezTo>
                    <a:pt x="893" y="6314"/>
                    <a:pt x="822" y="6386"/>
                    <a:pt x="822" y="6469"/>
                  </a:cubicBezTo>
                  <a:lnTo>
                    <a:pt x="822" y="7160"/>
                  </a:lnTo>
                  <a:cubicBezTo>
                    <a:pt x="822" y="7243"/>
                    <a:pt x="893" y="7326"/>
                    <a:pt x="989" y="7326"/>
                  </a:cubicBezTo>
                  <a:cubicBezTo>
                    <a:pt x="1072" y="7326"/>
                    <a:pt x="1155" y="7243"/>
                    <a:pt x="1155" y="7160"/>
                  </a:cubicBezTo>
                  <a:lnTo>
                    <a:pt x="1155" y="6981"/>
                  </a:lnTo>
                  <a:lnTo>
                    <a:pt x="1370" y="6981"/>
                  </a:lnTo>
                  <a:lnTo>
                    <a:pt x="1334" y="7946"/>
                  </a:lnTo>
                  <a:lnTo>
                    <a:pt x="1155" y="7946"/>
                  </a:lnTo>
                  <a:lnTo>
                    <a:pt x="1155" y="7743"/>
                  </a:lnTo>
                  <a:cubicBezTo>
                    <a:pt x="1155" y="7648"/>
                    <a:pt x="1072" y="7576"/>
                    <a:pt x="989" y="7576"/>
                  </a:cubicBezTo>
                  <a:cubicBezTo>
                    <a:pt x="893" y="7576"/>
                    <a:pt x="822" y="7648"/>
                    <a:pt x="822" y="7743"/>
                  </a:cubicBezTo>
                  <a:lnTo>
                    <a:pt x="822" y="8422"/>
                  </a:lnTo>
                  <a:cubicBezTo>
                    <a:pt x="822" y="8517"/>
                    <a:pt x="893" y="8588"/>
                    <a:pt x="989" y="8588"/>
                  </a:cubicBezTo>
                  <a:cubicBezTo>
                    <a:pt x="1072" y="8588"/>
                    <a:pt x="1155" y="8517"/>
                    <a:pt x="1155" y="8422"/>
                  </a:cubicBezTo>
                  <a:lnTo>
                    <a:pt x="1155" y="8243"/>
                  </a:lnTo>
                  <a:lnTo>
                    <a:pt x="1310" y="8243"/>
                  </a:lnTo>
                  <a:lnTo>
                    <a:pt x="1274" y="9315"/>
                  </a:lnTo>
                  <a:cubicBezTo>
                    <a:pt x="1251" y="9779"/>
                    <a:pt x="1417" y="10208"/>
                    <a:pt x="1727" y="10553"/>
                  </a:cubicBezTo>
                  <a:cubicBezTo>
                    <a:pt x="2048" y="10874"/>
                    <a:pt x="2477" y="11077"/>
                    <a:pt x="2941" y="11077"/>
                  </a:cubicBezTo>
                  <a:cubicBezTo>
                    <a:pt x="3858" y="11077"/>
                    <a:pt x="4608" y="10327"/>
                    <a:pt x="4608" y="9410"/>
                  </a:cubicBezTo>
                  <a:lnTo>
                    <a:pt x="4608" y="8243"/>
                  </a:lnTo>
                  <a:cubicBezTo>
                    <a:pt x="4608" y="7362"/>
                    <a:pt x="5001" y="6529"/>
                    <a:pt x="5680" y="5969"/>
                  </a:cubicBezTo>
                  <a:lnTo>
                    <a:pt x="5680" y="5981"/>
                  </a:lnTo>
                  <a:cubicBezTo>
                    <a:pt x="5763" y="6100"/>
                    <a:pt x="5894" y="6172"/>
                    <a:pt x="6049" y="6195"/>
                  </a:cubicBezTo>
                  <a:lnTo>
                    <a:pt x="6120" y="6195"/>
                  </a:lnTo>
                  <a:cubicBezTo>
                    <a:pt x="6239" y="6195"/>
                    <a:pt x="6358" y="6148"/>
                    <a:pt x="6466" y="6076"/>
                  </a:cubicBezTo>
                  <a:cubicBezTo>
                    <a:pt x="6668" y="5862"/>
                    <a:pt x="6704" y="5517"/>
                    <a:pt x="6525" y="5279"/>
                  </a:cubicBezTo>
                  <a:lnTo>
                    <a:pt x="6108" y="4743"/>
                  </a:lnTo>
                  <a:cubicBezTo>
                    <a:pt x="6075" y="4702"/>
                    <a:pt x="6029" y="4681"/>
                    <a:pt x="5983" y="4681"/>
                  </a:cubicBezTo>
                  <a:cubicBezTo>
                    <a:pt x="5948" y="4681"/>
                    <a:pt x="5913" y="4693"/>
                    <a:pt x="5882" y="4719"/>
                  </a:cubicBezTo>
                  <a:cubicBezTo>
                    <a:pt x="5811" y="4778"/>
                    <a:pt x="5799" y="4862"/>
                    <a:pt x="5858" y="4945"/>
                  </a:cubicBezTo>
                  <a:lnTo>
                    <a:pt x="6275" y="5481"/>
                  </a:lnTo>
                  <a:cubicBezTo>
                    <a:pt x="6346" y="5576"/>
                    <a:pt x="6335" y="5719"/>
                    <a:pt x="6227" y="5791"/>
                  </a:cubicBezTo>
                  <a:cubicBezTo>
                    <a:pt x="6186" y="5811"/>
                    <a:pt x="6136" y="5840"/>
                    <a:pt x="6085" y="5840"/>
                  </a:cubicBezTo>
                  <a:cubicBezTo>
                    <a:pt x="6077" y="5840"/>
                    <a:pt x="6069" y="5840"/>
                    <a:pt x="6061" y="5838"/>
                  </a:cubicBezTo>
                  <a:cubicBezTo>
                    <a:pt x="6001" y="5814"/>
                    <a:pt x="5942" y="5791"/>
                    <a:pt x="5918" y="5743"/>
                  </a:cubicBezTo>
                  <a:lnTo>
                    <a:pt x="4561" y="3969"/>
                  </a:lnTo>
                  <a:lnTo>
                    <a:pt x="4191" y="3493"/>
                  </a:lnTo>
                  <a:lnTo>
                    <a:pt x="4025" y="3290"/>
                  </a:lnTo>
                  <a:cubicBezTo>
                    <a:pt x="3953" y="3183"/>
                    <a:pt x="3965" y="3052"/>
                    <a:pt x="4072" y="2981"/>
                  </a:cubicBezTo>
                  <a:cubicBezTo>
                    <a:pt x="4102" y="2951"/>
                    <a:pt x="4147" y="2930"/>
                    <a:pt x="4196" y="2930"/>
                  </a:cubicBezTo>
                  <a:cubicBezTo>
                    <a:pt x="4206" y="2930"/>
                    <a:pt x="4217" y="2931"/>
                    <a:pt x="4227" y="2933"/>
                  </a:cubicBezTo>
                  <a:cubicBezTo>
                    <a:pt x="4287" y="2945"/>
                    <a:pt x="4346" y="2981"/>
                    <a:pt x="4382" y="3016"/>
                  </a:cubicBezTo>
                  <a:lnTo>
                    <a:pt x="5394" y="4350"/>
                  </a:lnTo>
                  <a:cubicBezTo>
                    <a:pt x="5428" y="4390"/>
                    <a:pt x="5469" y="4412"/>
                    <a:pt x="5514" y="4412"/>
                  </a:cubicBezTo>
                  <a:cubicBezTo>
                    <a:pt x="5548" y="4412"/>
                    <a:pt x="5584" y="4399"/>
                    <a:pt x="5620" y="4374"/>
                  </a:cubicBezTo>
                  <a:cubicBezTo>
                    <a:pt x="5692" y="4314"/>
                    <a:pt x="5704" y="4231"/>
                    <a:pt x="5644" y="4147"/>
                  </a:cubicBezTo>
                  <a:lnTo>
                    <a:pt x="4632" y="2826"/>
                  </a:lnTo>
                  <a:cubicBezTo>
                    <a:pt x="4549" y="2707"/>
                    <a:pt x="4406" y="2635"/>
                    <a:pt x="4263" y="2623"/>
                  </a:cubicBezTo>
                  <a:cubicBezTo>
                    <a:pt x="4231" y="2619"/>
                    <a:pt x="4201" y="2616"/>
                    <a:pt x="4171" y="2616"/>
                  </a:cubicBezTo>
                  <a:cubicBezTo>
                    <a:pt x="4055" y="2616"/>
                    <a:pt x="3953" y="2652"/>
                    <a:pt x="3858" y="2719"/>
                  </a:cubicBezTo>
                  <a:cubicBezTo>
                    <a:pt x="3620" y="2897"/>
                    <a:pt x="3572" y="3254"/>
                    <a:pt x="3751" y="3493"/>
                  </a:cubicBezTo>
                  <a:lnTo>
                    <a:pt x="3846" y="3612"/>
                  </a:lnTo>
                  <a:lnTo>
                    <a:pt x="3418" y="4326"/>
                  </a:lnTo>
                  <a:cubicBezTo>
                    <a:pt x="3120" y="4838"/>
                    <a:pt x="2953" y="5421"/>
                    <a:pt x="2953" y="6017"/>
                  </a:cubicBezTo>
                  <a:lnTo>
                    <a:pt x="2953" y="9005"/>
                  </a:lnTo>
                  <a:cubicBezTo>
                    <a:pt x="2953" y="9065"/>
                    <a:pt x="2917" y="9124"/>
                    <a:pt x="2894" y="9172"/>
                  </a:cubicBezTo>
                  <a:cubicBezTo>
                    <a:pt x="2846" y="9208"/>
                    <a:pt x="2798" y="9231"/>
                    <a:pt x="2739" y="9231"/>
                  </a:cubicBezTo>
                  <a:cubicBezTo>
                    <a:pt x="2620" y="9231"/>
                    <a:pt x="2536" y="9136"/>
                    <a:pt x="2536" y="9017"/>
                  </a:cubicBezTo>
                  <a:lnTo>
                    <a:pt x="2536" y="4493"/>
                  </a:lnTo>
                  <a:lnTo>
                    <a:pt x="2715" y="4493"/>
                  </a:lnTo>
                  <a:lnTo>
                    <a:pt x="2715" y="4671"/>
                  </a:lnTo>
                  <a:cubicBezTo>
                    <a:pt x="2715" y="4767"/>
                    <a:pt x="2786" y="4838"/>
                    <a:pt x="2870" y="4838"/>
                  </a:cubicBezTo>
                  <a:cubicBezTo>
                    <a:pt x="2965" y="4838"/>
                    <a:pt x="3037" y="4767"/>
                    <a:pt x="3037" y="4671"/>
                  </a:cubicBezTo>
                  <a:lnTo>
                    <a:pt x="3037" y="3993"/>
                  </a:lnTo>
                  <a:cubicBezTo>
                    <a:pt x="3037" y="3897"/>
                    <a:pt x="2965" y="3826"/>
                    <a:pt x="2870" y="3826"/>
                  </a:cubicBezTo>
                  <a:cubicBezTo>
                    <a:pt x="2786" y="3826"/>
                    <a:pt x="2715" y="3897"/>
                    <a:pt x="2715" y="3993"/>
                  </a:cubicBezTo>
                  <a:lnTo>
                    <a:pt x="2715" y="4171"/>
                  </a:lnTo>
                  <a:lnTo>
                    <a:pt x="2536" y="4171"/>
                  </a:lnTo>
                  <a:lnTo>
                    <a:pt x="2536" y="3350"/>
                  </a:lnTo>
                  <a:lnTo>
                    <a:pt x="2715" y="3350"/>
                  </a:lnTo>
                  <a:lnTo>
                    <a:pt x="2715" y="3528"/>
                  </a:lnTo>
                  <a:cubicBezTo>
                    <a:pt x="2715" y="3612"/>
                    <a:pt x="2786" y="3695"/>
                    <a:pt x="2870" y="3695"/>
                  </a:cubicBezTo>
                  <a:cubicBezTo>
                    <a:pt x="2965" y="3695"/>
                    <a:pt x="3037" y="3612"/>
                    <a:pt x="3037" y="3528"/>
                  </a:cubicBezTo>
                  <a:lnTo>
                    <a:pt x="3037" y="2838"/>
                  </a:lnTo>
                  <a:cubicBezTo>
                    <a:pt x="3037" y="2754"/>
                    <a:pt x="2965" y="2683"/>
                    <a:pt x="2870" y="2683"/>
                  </a:cubicBezTo>
                  <a:cubicBezTo>
                    <a:pt x="2786" y="2683"/>
                    <a:pt x="2715" y="2754"/>
                    <a:pt x="2715" y="2838"/>
                  </a:cubicBezTo>
                  <a:lnTo>
                    <a:pt x="2715" y="3016"/>
                  </a:lnTo>
                  <a:lnTo>
                    <a:pt x="2536" y="3016"/>
                  </a:lnTo>
                  <a:lnTo>
                    <a:pt x="2536" y="921"/>
                  </a:lnTo>
                  <a:lnTo>
                    <a:pt x="2536" y="873"/>
                  </a:lnTo>
                  <a:cubicBezTo>
                    <a:pt x="2525" y="564"/>
                    <a:pt x="2358" y="278"/>
                    <a:pt x="2084" y="135"/>
                  </a:cubicBezTo>
                  <a:cubicBezTo>
                    <a:pt x="1930" y="45"/>
                    <a:pt x="1766" y="0"/>
                    <a:pt x="16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1" name="Google Shape;1921;p53"/>
          <p:cNvSpPr/>
          <p:nvPr/>
        </p:nvSpPr>
        <p:spPr>
          <a:xfrm>
            <a:off x="7167524" y="1151607"/>
            <a:ext cx="330645" cy="349950"/>
          </a:xfrm>
          <a:custGeom>
            <a:rect b="b" l="l" r="r" t="t"/>
            <a:pathLst>
              <a:path extrusionOk="0" h="11003" w="10396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53"/>
          <p:cNvSpPr/>
          <p:nvPr/>
        </p:nvSpPr>
        <p:spPr>
          <a:xfrm>
            <a:off x="801175" y="3399257"/>
            <a:ext cx="342349" cy="350332"/>
          </a:xfrm>
          <a:custGeom>
            <a:rect b="b" l="l" r="r" t="t"/>
            <a:pathLst>
              <a:path extrusionOk="0" h="11015" w="10764">
                <a:moveTo>
                  <a:pt x="2179" y="8764"/>
                </a:moveTo>
                <a:lnTo>
                  <a:pt x="2179" y="9300"/>
                </a:lnTo>
                <a:lnTo>
                  <a:pt x="2167" y="9300"/>
                </a:lnTo>
                <a:cubicBezTo>
                  <a:pt x="2167" y="9347"/>
                  <a:pt x="2120" y="9383"/>
                  <a:pt x="2084" y="9383"/>
                </a:cubicBezTo>
                <a:lnTo>
                  <a:pt x="1989" y="9383"/>
                </a:lnTo>
                <a:cubicBezTo>
                  <a:pt x="1941" y="9383"/>
                  <a:pt x="1905" y="9347"/>
                  <a:pt x="1905" y="9300"/>
                </a:cubicBezTo>
                <a:lnTo>
                  <a:pt x="1905" y="8764"/>
                </a:lnTo>
                <a:close/>
                <a:moveTo>
                  <a:pt x="3870" y="8764"/>
                </a:moveTo>
                <a:lnTo>
                  <a:pt x="3870" y="9300"/>
                </a:lnTo>
                <a:lnTo>
                  <a:pt x="3846" y="9300"/>
                </a:lnTo>
                <a:cubicBezTo>
                  <a:pt x="3846" y="9347"/>
                  <a:pt x="3810" y="9383"/>
                  <a:pt x="3763" y="9383"/>
                </a:cubicBezTo>
                <a:lnTo>
                  <a:pt x="3667" y="9383"/>
                </a:lnTo>
                <a:cubicBezTo>
                  <a:pt x="3632" y="9383"/>
                  <a:pt x="3584" y="9347"/>
                  <a:pt x="3584" y="9300"/>
                </a:cubicBezTo>
                <a:lnTo>
                  <a:pt x="3584" y="8764"/>
                </a:lnTo>
                <a:close/>
                <a:moveTo>
                  <a:pt x="5537" y="8764"/>
                </a:moveTo>
                <a:lnTo>
                  <a:pt x="5537" y="9300"/>
                </a:lnTo>
                <a:lnTo>
                  <a:pt x="5513" y="9300"/>
                </a:lnTo>
                <a:cubicBezTo>
                  <a:pt x="5513" y="9347"/>
                  <a:pt x="5477" y="9383"/>
                  <a:pt x="5430" y="9383"/>
                </a:cubicBezTo>
                <a:lnTo>
                  <a:pt x="5334" y="9383"/>
                </a:lnTo>
                <a:cubicBezTo>
                  <a:pt x="5299" y="9383"/>
                  <a:pt x="5251" y="9347"/>
                  <a:pt x="5251" y="9300"/>
                </a:cubicBezTo>
                <a:lnTo>
                  <a:pt x="5251" y="8764"/>
                </a:lnTo>
                <a:close/>
                <a:moveTo>
                  <a:pt x="7215" y="8764"/>
                </a:moveTo>
                <a:lnTo>
                  <a:pt x="7215" y="9300"/>
                </a:lnTo>
                <a:lnTo>
                  <a:pt x="7204" y="9300"/>
                </a:lnTo>
                <a:cubicBezTo>
                  <a:pt x="7204" y="9347"/>
                  <a:pt x="7156" y="9383"/>
                  <a:pt x="7108" y="9383"/>
                </a:cubicBezTo>
                <a:lnTo>
                  <a:pt x="7025" y="9383"/>
                </a:lnTo>
                <a:cubicBezTo>
                  <a:pt x="6977" y="9383"/>
                  <a:pt x="6930" y="9347"/>
                  <a:pt x="6930" y="9300"/>
                </a:cubicBezTo>
                <a:lnTo>
                  <a:pt x="6930" y="8764"/>
                </a:lnTo>
                <a:close/>
                <a:moveTo>
                  <a:pt x="8894" y="8764"/>
                </a:moveTo>
                <a:lnTo>
                  <a:pt x="8894" y="9300"/>
                </a:lnTo>
                <a:lnTo>
                  <a:pt x="8882" y="9300"/>
                </a:lnTo>
                <a:cubicBezTo>
                  <a:pt x="8882" y="9347"/>
                  <a:pt x="8835" y="9383"/>
                  <a:pt x="8787" y="9383"/>
                </a:cubicBezTo>
                <a:lnTo>
                  <a:pt x="8704" y="9383"/>
                </a:lnTo>
                <a:cubicBezTo>
                  <a:pt x="8656" y="9383"/>
                  <a:pt x="8608" y="9347"/>
                  <a:pt x="8608" y="9300"/>
                </a:cubicBezTo>
                <a:lnTo>
                  <a:pt x="8608" y="8764"/>
                </a:lnTo>
                <a:close/>
                <a:moveTo>
                  <a:pt x="2703" y="8752"/>
                </a:moveTo>
                <a:lnTo>
                  <a:pt x="2703" y="10419"/>
                </a:lnTo>
                <a:lnTo>
                  <a:pt x="2179" y="10419"/>
                </a:lnTo>
                <a:lnTo>
                  <a:pt x="2179" y="9681"/>
                </a:lnTo>
                <a:cubicBezTo>
                  <a:pt x="2358" y="9645"/>
                  <a:pt x="2501" y="9478"/>
                  <a:pt x="2501" y="9288"/>
                </a:cubicBezTo>
                <a:lnTo>
                  <a:pt x="2501" y="8752"/>
                </a:lnTo>
                <a:close/>
                <a:moveTo>
                  <a:pt x="3227" y="8764"/>
                </a:moveTo>
                <a:lnTo>
                  <a:pt x="3227" y="9300"/>
                </a:lnTo>
                <a:cubicBezTo>
                  <a:pt x="3227" y="9490"/>
                  <a:pt x="3358" y="9657"/>
                  <a:pt x="3536" y="9704"/>
                </a:cubicBezTo>
                <a:lnTo>
                  <a:pt x="3536" y="10419"/>
                </a:lnTo>
                <a:lnTo>
                  <a:pt x="3013" y="10419"/>
                </a:lnTo>
                <a:lnTo>
                  <a:pt x="3013" y="8764"/>
                </a:lnTo>
                <a:close/>
                <a:moveTo>
                  <a:pt x="4370" y="8752"/>
                </a:moveTo>
                <a:lnTo>
                  <a:pt x="4370" y="10419"/>
                </a:lnTo>
                <a:lnTo>
                  <a:pt x="3846" y="10419"/>
                </a:lnTo>
                <a:lnTo>
                  <a:pt x="3846" y="9681"/>
                </a:lnTo>
                <a:cubicBezTo>
                  <a:pt x="4025" y="9645"/>
                  <a:pt x="4167" y="9478"/>
                  <a:pt x="4167" y="9288"/>
                </a:cubicBezTo>
                <a:lnTo>
                  <a:pt x="4167" y="8752"/>
                </a:lnTo>
                <a:close/>
                <a:moveTo>
                  <a:pt x="4906" y="8764"/>
                </a:moveTo>
                <a:lnTo>
                  <a:pt x="4906" y="9300"/>
                </a:lnTo>
                <a:cubicBezTo>
                  <a:pt x="4906" y="9490"/>
                  <a:pt x="5037" y="9657"/>
                  <a:pt x="5215" y="9704"/>
                </a:cubicBezTo>
                <a:lnTo>
                  <a:pt x="5215" y="10419"/>
                </a:lnTo>
                <a:lnTo>
                  <a:pt x="4703" y="10419"/>
                </a:lnTo>
                <a:lnTo>
                  <a:pt x="4703" y="8764"/>
                </a:lnTo>
                <a:close/>
                <a:moveTo>
                  <a:pt x="6049" y="8752"/>
                </a:moveTo>
                <a:lnTo>
                  <a:pt x="6049" y="10419"/>
                </a:lnTo>
                <a:lnTo>
                  <a:pt x="5537" y="10419"/>
                </a:lnTo>
                <a:lnTo>
                  <a:pt x="5537" y="9681"/>
                </a:lnTo>
                <a:cubicBezTo>
                  <a:pt x="5715" y="9645"/>
                  <a:pt x="5846" y="9478"/>
                  <a:pt x="5846" y="9288"/>
                </a:cubicBezTo>
                <a:lnTo>
                  <a:pt x="5846" y="8752"/>
                </a:lnTo>
                <a:close/>
                <a:moveTo>
                  <a:pt x="6573" y="8764"/>
                </a:moveTo>
                <a:lnTo>
                  <a:pt x="6573" y="9300"/>
                </a:lnTo>
                <a:cubicBezTo>
                  <a:pt x="6573" y="9490"/>
                  <a:pt x="6703" y="9657"/>
                  <a:pt x="6882" y="9704"/>
                </a:cubicBezTo>
                <a:lnTo>
                  <a:pt x="6882" y="10419"/>
                </a:lnTo>
                <a:lnTo>
                  <a:pt x="6370" y="10419"/>
                </a:lnTo>
                <a:lnTo>
                  <a:pt x="6370" y="8764"/>
                </a:lnTo>
                <a:close/>
                <a:moveTo>
                  <a:pt x="7739" y="8752"/>
                </a:moveTo>
                <a:lnTo>
                  <a:pt x="7739" y="10419"/>
                </a:lnTo>
                <a:lnTo>
                  <a:pt x="7215" y="10419"/>
                </a:lnTo>
                <a:lnTo>
                  <a:pt x="7215" y="9681"/>
                </a:lnTo>
                <a:cubicBezTo>
                  <a:pt x="7394" y="9645"/>
                  <a:pt x="7525" y="9478"/>
                  <a:pt x="7525" y="9288"/>
                </a:cubicBezTo>
                <a:lnTo>
                  <a:pt x="7525" y="8752"/>
                </a:lnTo>
                <a:close/>
                <a:moveTo>
                  <a:pt x="8251" y="8764"/>
                </a:moveTo>
                <a:lnTo>
                  <a:pt x="8251" y="9300"/>
                </a:lnTo>
                <a:cubicBezTo>
                  <a:pt x="8251" y="9490"/>
                  <a:pt x="8394" y="9657"/>
                  <a:pt x="8573" y="9704"/>
                </a:cubicBezTo>
                <a:lnTo>
                  <a:pt x="8573" y="10419"/>
                </a:lnTo>
                <a:lnTo>
                  <a:pt x="8049" y="10419"/>
                </a:lnTo>
                <a:lnTo>
                  <a:pt x="8049" y="8764"/>
                </a:lnTo>
                <a:close/>
                <a:moveTo>
                  <a:pt x="9406" y="8752"/>
                </a:moveTo>
                <a:lnTo>
                  <a:pt x="9406" y="10419"/>
                </a:lnTo>
                <a:lnTo>
                  <a:pt x="8882" y="10419"/>
                </a:lnTo>
                <a:lnTo>
                  <a:pt x="8882" y="9681"/>
                </a:lnTo>
                <a:cubicBezTo>
                  <a:pt x="9061" y="9645"/>
                  <a:pt x="9192" y="9478"/>
                  <a:pt x="9192" y="9288"/>
                </a:cubicBezTo>
                <a:lnTo>
                  <a:pt x="9192" y="8752"/>
                </a:lnTo>
                <a:close/>
                <a:moveTo>
                  <a:pt x="1560" y="8764"/>
                </a:moveTo>
                <a:lnTo>
                  <a:pt x="1560" y="9300"/>
                </a:lnTo>
                <a:cubicBezTo>
                  <a:pt x="1560" y="9490"/>
                  <a:pt x="1691" y="9657"/>
                  <a:pt x="1870" y="9704"/>
                </a:cubicBezTo>
                <a:lnTo>
                  <a:pt x="1870" y="10431"/>
                </a:lnTo>
                <a:lnTo>
                  <a:pt x="1346" y="10431"/>
                </a:lnTo>
                <a:lnTo>
                  <a:pt x="1346" y="10419"/>
                </a:lnTo>
                <a:lnTo>
                  <a:pt x="1346" y="8764"/>
                </a:lnTo>
                <a:close/>
                <a:moveTo>
                  <a:pt x="1024" y="8764"/>
                </a:moveTo>
                <a:lnTo>
                  <a:pt x="1024" y="10574"/>
                </a:lnTo>
                <a:lnTo>
                  <a:pt x="1024" y="10681"/>
                </a:lnTo>
                <a:lnTo>
                  <a:pt x="334" y="10681"/>
                </a:lnTo>
                <a:cubicBezTo>
                  <a:pt x="322" y="10681"/>
                  <a:pt x="322" y="10669"/>
                  <a:pt x="322" y="10669"/>
                </a:cubicBezTo>
                <a:lnTo>
                  <a:pt x="322" y="8764"/>
                </a:lnTo>
                <a:close/>
                <a:moveTo>
                  <a:pt x="10430" y="8764"/>
                </a:moveTo>
                <a:lnTo>
                  <a:pt x="10430" y="10669"/>
                </a:lnTo>
                <a:cubicBezTo>
                  <a:pt x="10430" y="10681"/>
                  <a:pt x="10418" y="10681"/>
                  <a:pt x="10418" y="10681"/>
                </a:cubicBezTo>
                <a:lnTo>
                  <a:pt x="9728" y="10681"/>
                </a:lnTo>
                <a:lnTo>
                  <a:pt x="9728" y="10574"/>
                </a:lnTo>
                <a:lnTo>
                  <a:pt x="9728" y="8764"/>
                </a:lnTo>
                <a:close/>
                <a:moveTo>
                  <a:pt x="4203" y="1"/>
                </a:moveTo>
                <a:cubicBezTo>
                  <a:pt x="1881" y="1"/>
                  <a:pt x="0" y="1882"/>
                  <a:pt x="0" y="4204"/>
                </a:cubicBezTo>
                <a:lnTo>
                  <a:pt x="0" y="10669"/>
                </a:lnTo>
                <a:cubicBezTo>
                  <a:pt x="0" y="10859"/>
                  <a:pt x="143" y="11014"/>
                  <a:pt x="334" y="11014"/>
                </a:cubicBezTo>
                <a:lnTo>
                  <a:pt x="1191" y="11014"/>
                </a:lnTo>
                <a:cubicBezTo>
                  <a:pt x="1274" y="11014"/>
                  <a:pt x="1346" y="10931"/>
                  <a:pt x="1346" y="10847"/>
                </a:cubicBezTo>
                <a:lnTo>
                  <a:pt x="1346" y="10740"/>
                </a:lnTo>
                <a:lnTo>
                  <a:pt x="9418" y="10740"/>
                </a:lnTo>
                <a:lnTo>
                  <a:pt x="9418" y="10847"/>
                </a:lnTo>
                <a:cubicBezTo>
                  <a:pt x="9418" y="10931"/>
                  <a:pt x="9490" y="11014"/>
                  <a:pt x="9573" y="11014"/>
                </a:cubicBezTo>
                <a:lnTo>
                  <a:pt x="10430" y="11014"/>
                </a:lnTo>
                <a:cubicBezTo>
                  <a:pt x="10621" y="11014"/>
                  <a:pt x="10764" y="10859"/>
                  <a:pt x="10764" y="10669"/>
                </a:cubicBezTo>
                <a:lnTo>
                  <a:pt x="10764" y="7264"/>
                </a:lnTo>
                <a:cubicBezTo>
                  <a:pt x="10752" y="6573"/>
                  <a:pt x="10204" y="6025"/>
                  <a:pt x="9525" y="6025"/>
                </a:cubicBezTo>
                <a:lnTo>
                  <a:pt x="9323" y="6025"/>
                </a:lnTo>
                <a:cubicBezTo>
                  <a:pt x="8823" y="6025"/>
                  <a:pt x="8418" y="5609"/>
                  <a:pt x="8418" y="5120"/>
                </a:cubicBezTo>
                <a:lnTo>
                  <a:pt x="8418" y="4228"/>
                </a:lnTo>
                <a:cubicBezTo>
                  <a:pt x="8418" y="3977"/>
                  <a:pt x="8406" y="3751"/>
                  <a:pt x="8358" y="3525"/>
                </a:cubicBezTo>
                <a:cubicBezTo>
                  <a:pt x="8348" y="3444"/>
                  <a:pt x="8278" y="3389"/>
                  <a:pt x="8213" y="3389"/>
                </a:cubicBezTo>
                <a:cubicBezTo>
                  <a:pt x="8202" y="3389"/>
                  <a:pt x="8191" y="3391"/>
                  <a:pt x="8180" y="3394"/>
                </a:cubicBezTo>
                <a:cubicBezTo>
                  <a:pt x="8097" y="3406"/>
                  <a:pt x="8037" y="3489"/>
                  <a:pt x="8049" y="3573"/>
                </a:cubicBezTo>
                <a:cubicBezTo>
                  <a:pt x="8073" y="3775"/>
                  <a:pt x="8108" y="4001"/>
                  <a:pt x="8108" y="4228"/>
                </a:cubicBezTo>
                <a:lnTo>
                  <a:pt x="8108" y="5120"/>
                </a:lnTo>
                <a:cubicBezTo>
                  <a:pt x="8108" y="5799"/>
                  <a:pt x="8656" y="6347"/>
                  <a:pt x="9347" y="6347"/>
                </a:cubicBezTo>
                <a:lnTo>
                  <a:pt x="9537" y="6347"/>
                </a:lnTo>
                <a:cubicBezTo>
                  <a:pt x="10037" y="6347"/>
                  <a:pt x="10442" y="6764"/>
                  <a:pt x="10442" y="7264"/>
                </a:cubicBezTo>
                <a:lnTo>
                  <a:pt x="10442" y="7657"/>
                </a:lnTo>
                <a:lnTo>
                  <a:pt x="1893" y="7657"/>
                </a:lnTo>
                <a:cubicBezTo>
                  <a:pt x="1810" y="7657"/>
                  <a:pt x="1739" y="7740"/>
                  <a:pt x="1739" y="7823"/>
                </a:cubicBezTo>
                <a:cubicBezTo>
                  <a:pt x="1739" y="7918"/>
                  <a:pt x="1810" y="7990"/>
                  <a:pt x="1893" y="7990"/>
                </a:cubicBezTo>
                <a:lnTo>
                  <a:pt x="10442" y="7990"/>
                </a:lnTo>
                <a:lnTo>
                  <a:pt x="10442" y="8454"/>
                </a:lnTo>
                <a:lnTo>
                  <a:pt x="334" y="8454"/>
                </a:lnTo>
                <a:lnTo>
                  <a:pt x="334" y="7990"/>
                </a:lnTo>
                <a:lnTo>
                  <a:pt x="1143" y="7990"/>
                </a:lnTo>
                <a:cubicBezTo>
                  <a:pt x="1227" y="7990"/>
                  <a:pt x="1310" y="7918"/>
                  <a:pt x="1310" y="7823"/>
                </a:cubicBezTo>
                <a:cubicBezTo>
                  <a:pt x="1310" y="7740"/>
                  <a:pt x="1227" y="7657"/>
                  <a:pt x="1143" y="7657"/>
                </a:cubicBezTo>
                <a:lnTo>
                  <a:pt x="334" y="7657"/>
                </a:lnTo>
                <a:lnTo>
                  <a:pt x="334" y="4204"/>
                </a:lnTo>
                <a:cubicBezTo>
                  <a:pt x="334" y="2061"/>
                  <a:pt x="2084" y="322"/>
                  <a:pt x="4215" y="322"/>
                </a:cubicBezTo>
                <a:cubicBezTo>
                  <a:pt x="5025" y="322"/>
                  <a:pt x="5799" y="560"/>
                  <a:pt x="6453" y="1037"/>
                </a:cubicBezTo>
                <a:cubicBezTo>
                  <a:pt x="7096" y="1489"/>
                  <a:pt x="7585" y="2120"/>
                  <a:pt x="7858" y="2858"/>
                </a:cubicBezTo>
                <a:cubicBezTo>
                  <a:pt x="7876" y="2920"/>
                  <a:pt x="7933" y="2955"/>
                  <a:pt x="7994" y="2955"/>
                </a:cubicBezTo>
                <a:cubicBezTo>
                  <a:pt x="8016" y="2955"/>
                  <a:pt x="8039" y="2951"/>
                  <a:pt x="8061" y="2942"/>
                </a:cubicBezTo>
                <a:cubicBezTo>
                  <a:pt x="8156" y="2918"/>
                  <a:pt x="8180" y="2823"/>
                  <a:pt x="8156" y="2739"/>
                </a:cubicBezTo>
                <a:cubicBezTo>
                  <a:pt x="7858" y="1942"/>
                  <a:pt x="7335" y="1263"/>
                  <a:pt x="6632" y="775"/>
                </a:cubicBezTo>
                <a:cubicBezTo>
                  <a:pt x="5918" y="263"/>
                  <a:pt x="5084" y="1"/>
                  <a:pt x="4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3" name="Google Shape;1923;p53"/>
          <p:cNvGrpSpPr/>
          <p:nvPr/>
        </p:nvGrpSpPr>
        <p:grpSpPr>
          <a:xfrm>
            <a:off x="5179817" y="1212377"/>
            <a:ext cx="362068" cy="228406"/>
            <a:chOff x="7964753" y="2470823"/>
            <a:chExt cx="362068" cy="258670"/>
          </a:xfrm>
        </p:grpSpPr>
        <p:sp>
          <p:nvSpPr>
            <p:cNvPr id="1924" name="Google Shape;1924;p53"/>
            <p:cNvSpPr/>
            <p:nvPr/>
          </p:nvSpPr>
          <p:spPr>
            <a:xfrm>
              <a:off x="8196898" y="2562358"/>
              <a:ext cx="33363" cy="49012"/>
            </a:xfrm>
            <a:custGeom>
              <a:rect b="b" l="l" r="r" t="t"/>
              <a:pathLst>
                <a:path extrusionOk="0" h="1541" w="1049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3"/>
            <p:cNvSpPr/>
            <p:nvPr/>
          </p:nvSpPr>
          <p:spPr>
            <a:xfrm>
              <a:off x="8162421" y="2529471"/>
              <a:ext cx="51174" cy="21309"/>
            </a:xfrm>
            <a:custGeom>
              <a:rect b="b" l="l" r="r" t="t"/>
              <a:pathLst>
                <a:path extrusionOk="0" h="670" w="1609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8241966" y="2551258"/>
              <a:ext cx="47739" cy="30565"/>
            </a:xfrm>
            <a:custGeom>
              <a:rect b="b" l="l" r="r" t="t"/>
              <a:pathLst>
                <a:path extrusionOk="0" h="961" w="1501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3"/>
            <p:cNvSpPr/>
            <p:nvPr/>
          </p:nvSpPr>
          <p:spPr>
            <a:xfrm>
              <a:off x="8060582" y="2586720"/>
              <a:ext cx="33713" cy="48884"/>
            </a:xfrm>
            <a:custGeom>
              <a:rect b="b" l="l" r="r" t="t"/>
              <a:pathLst>
                <a:path extrusionOk="0" h="1537" w="106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3"/>
            <p:cNvSpPr/>
            <p:nvPr/>
          </p:nvSpPr>
          <p:spPr>
            <a:xfrm>
              <a:off x="7999612" y="2581568"/>
              <a:ext cx="49266" cy="22582"/>
            </a:xfrm>
            <a:custGeom>
              <a:rect b="b" l="l" r="r" t="t"/>
              <a:pathLst>
                <a:path extrusionOk="0" h="710" w="1549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3"/>
            <p:cNvSpPr/>
            <p:nvPr/>
          </p:nvSpPr>
          <p:spPr>
            <a:xfrm>
              <a:off x="8080651" y="2557873"/>
              <a:ext cx="48121" cy="28879"/>
            </a:xfrm>
            <a:custGeom>
              <a:rect b="b" l="l" r="r" t="t"/>
              <a:pathLst>
                <a:path extrusionOk="0" h="908" w="1513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3"/>
            <p:cNvSpPr/>
            <p:nvPr/>
          </p:nvSpPr>
          <p:spPr>
            <a:xfrm>
              <a:off x="7964753" y="2497698"/>
              <a:ext cx="269675" cy="231795"/>
            </a:xfrm>
            <a:custGeom>
              <a:rect b="b" l="l" r="r" t="t"/>
              <a:pathLst>
                <a:path extrusionOk="0" h="7288" w="8479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3"/>
            <p:cNvSpPr/>
            <p:nvPr/>
          </p:nvSpPr>
          <p:spPr>
            <a:xfrm>
              <a:off x="8045792" y="2634650"/>
              <a:ext cx="84124" cy="55850"/>
            </a:xfrm>
            <a:custGeom>
              <a:rect b="b" l="l" r="r" t="t"/>
              <a:pathLst>
                <a:path extrusionOk="0" h="1756" w="2645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8145787" y="2470823"/>
              <a:ext cx="181034" cy="231795"/>
            </a:xfrm>
            <a:custGeom>
              <a:rect b="b" l="l" r="r" t="t"/>
              <a:pathLst>
                <a:path extrusionOk="0" h="7288" w="5692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3" name="Google Shape;1933;p53"/>
          <p:cNvGrpSpPr/>
          <p:nvPr/>
        </p:nvGrpSpPr>
        <p:grpSpPr>
          <a:xfrm>
            <a:off x="796248" y="1706344"/>
            <a:ext cx="352209" cy="334938"/>
            <a:chOff x="7066548" y="2912594"/>
            <a:chExt cx="352209" cy="334938"/>
          </a:xfrm>
        </p:grpSpPr>
        <p:sp>
          <p:nvSpPr>
            <p:cNvPr id="1934" name="Google Shape;1934;p53"/>
            <p:cNvSpPr/>
            <p:nvPr/>
          </p:nvSpPr>
          <p:spPr>
            <a:xfrm>
              <a:off x="7066548" y="2912594"/>
              <a:ext cx="219264" cy="266399"/>
            </a:xfrm>
            <a:custGeom>
              <a:rect b="b" l="l" r="r" t="t"/>
              <a:pathLst>
                <a:path extrusionOk="0" h="8376" w="6894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3"/>
            <p:cNvSpPr/>
            <p:nvPr/>
          </p:nvSpPr>
          <p:spPr>
            <a:xfrm>
              <a:off x="7262690" y="2968571"/>
              <a:ext cx="156067" cy="278962"/>
            </a:xfrm>
            <a:custGeom>
              <a:rect b="b" l="l" r="r" t="t"/>
              <a:pathLst>
                <a:path extrusionOk="0" h="8771" w="4907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3"/>
            <p:cNvSpPr/>
            <p:nvPr/>
          </p:nvSpPr>
          <p:spPr>
            <a:xfrm>
              <a:off x="7356610" y="3200843"/>
              <a:ext cx="58362" cy="24363"/>
            </a:xfrm>
            <a:custGeom>
              <a:rect b="b" l="l" r="r" t="t"/>
              <a:pathLst>
                <a:path extrusionOk="0" h="766" w="1835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3"/>
            <p:cNvSpPr/>
            <p:nvPr/>
          </p:nvSpPr>
          <p:spPr>
            <a:xfrm>
              <a:off x="7068806" y="3188821"/>
              <a:ext cx="179539" cy="24617"/>
            </a:xfrm>
            <a:custGeom>
              <a:rect b="b" l="l" r="r" t="t"/>
              <a:pathLst>
                <a:path extrusionOk="0" h="774" w="5645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3"/>
            <p:cNvSpPr/>
            <p:nvPr/>
          </p:nvSpPr>
          <p:spPr>
            <a:xfrm>
              <a:off x="7361158" y="3154726"/>
              <a:ext cx="49997" cy="20482"/>
            </a:xfrm>
            <a:custGeom>
              <a:rect b="b" l="l" r="r" t="t"/>
              <a:pathLst>
                <a:path extrusionOk="0" h="644" w="1572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3"/>
            <p:cNvSpPr/>
            <p:nvPr/>
          </p:nvSpPr>
          <p:spPr>
            <a:xfrm>
              <a:off x="7155920" y="3139523"/>
              <a:ext cx="148084" cy="33045"/>
            </a:xfrm>
            <a:custGeom>
              <a:rect b="b" l="l" r="r" t="t"/>
              <a:pathLst>
                <a:path extrusionOk="0" h="1039" w="4656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0" name="Google Shape;1940;p53"/>
          <p:cNvGrpSpPr/>
          <p:nvPr/>
        </p:nvGrpSpPr>
        <p:grpSpPr>
          <a:xfrm>
            <a:off x="2022852" y="680908"/>
            <a:ext cx="282318" cy="337168"/>
            <a:chOff x="1635875" y="237775"/>
            <a:chExt cx="4370250" cy="5219325"/>
          </a:xfrm>
        </p:grpSpPr>
        <p:sp>
          <p:nvSpPr>
            <p:cNvPr id="1941" name="Google Shape;1941;p53"/>
            <p:cNvSpPr/>
            <p:nvPr/>
          </p:nvSpPr>
          <p:spPr>
            <a:xfrm>
              <a:off x="3572675" y="2020200"/>
              <a:ext cx="583925" cy="556900"/>
            </a:xfrm>
            <a:custGeom>
              <a:rect b="b" l="l" r="r" t="t"/>
              <a:pathLst>
                <a:path extrusionOk="0" h="22276" w="23357">
                  <a:moveTo>
                    <a:pt x="11172" y="6159"/>
                  </a:moveTo>
                  <a:cubicBezTo>
                    <a:pt x="12402" y="6159"/>
                    <a:pt x="13657" y="6612"/>
                    <a:pt x="14680" y="7624"/>
                  </a:cubicBezTo>
                  <a:cubicBezTo>
                    <a:pt x="16604" y="9582"/>
                    <a:pt x="16604" y="12746"/>
                    <a:pt x="14680" y="14670"/>
                  </a:cubicBezTo>
                  <a:lnTo>
                    <a:pt x="14680" y="14703"/>
                  </a:lnTo>
                  <a:cubicBezTo>
                    <a:pt x="13658" y="15714"/>
                    <a:pt x="12405" y="16167"/>
                    <a:pt x="11177" y="16167"/>
                  </a:cubicBezTo>
                  <a:cubicBezTo>
                    <a:pt x="8601" y="16167"/>
                    <a:pt x="6133" y="14173"/>
                    <a:pt x="6133" y="11147"/>
                  </a:cubicBezTo>
                  <a:cubicBezTo>
                    <a:pt x="6133" y="8145"/>
                    <a:pt x="8598" y="6159"/>
                    <a:pt x="11172" y="6159"/>
                  </a:cubicBezTo>
                  <a:close/>
                  <a:moveTo>
                    <a:pt x="11218" y="1"/>
                  </a:moveTo>
                  <a:cubicBezTo>
                    <a:pt x="5493" y="1"/>
                    <a:pt x="1" y="4440"/>
                    <a:pt x="1" y="11147"/>
                  </a:cubicBezTo>
                  <a:cubicBezTo>
                    <a:pt x="1" y="15649"/>
                    <a:pt x="2708" y="19694"/>
                    <a:pt x="6883" y="21423"/>
                  </a:cubicBezTo>
                  <a:cubicBezTo>
                    <a:pt x="8258" y="21996"/>
                    <a:pt x="9705" y="22276"/>
                    <a:pt x="11142" y="22276"/>
                  </a:cubicBezTo>
                  <a:cubicBezTo>
                    <a:pt x="14033" y="22276"/>
                    <a:pt x="16882" y="21145"/>
                    <a:pt x="19018" y="19009"/>
                  </a:cubicBezTo>
                  <a:cubicBezTo>
                    <a:pt x="23356" y="14670"/>
                    <a:pt x="23356" y="7624"/>
                    <a:pt x="19018" y="3286"/>
                  </a:cubicBezTo>
                  <a:cubicBezTo>
                    <a:pt x="16749" y="1017"/>
                    <a:pt x="13957" y="1"/>
                    <a:pt x="112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3"/>
            <p:cNvSpPr/>
            <p:nvPr/>
          </p:nvSpPr>
          <p:spPr>
            <a:xfrm>
              <a:off x="1635875" y="237775"/>
              <a:ext cx="4370250" cy="5219325"/>
            </a:xfrm>
            <a:custGeom>
              <a:rect b="b" l="l" r="r" t="t"/>
              <a:pathLst>
                <a:path extrusionOk="0" h="208773" w="174810">
                  <a:moveTo>
                    <a:pt x="18855" y="146249"/>
                  </a:moveTo>
                  <a:lnTo>
                    <a:pt x="24792" y="152218"/>
                  </a:lnTo>
                  <a:lnTo>
                    <a:pt x="14875" y="160863"/>
                  </a:lnTo>
                  <a:lnTo>
                    <a:pt x="10178" y="156198"/>
                  </a:lnTo>
                  <a:lnTo>
                    <a:pt x="18855" y="146249"/>
                  </a:lnTo>
                  <a:close/>
                  <a:moveTo>
                    <a:pt x="90749" y="190905"/>
                  </a:moveTo>
                  <a:lnTo>
                    <a:pt x="95479" y="195603"/>
                  </a:lnTo>
                  <a:lnTo>
                    <a:pt x="88531" y="200855"/>
                  </a:lnTo>
                  <a:lnTo>
                    <a:pt x="85530" y="197853"/>
                  </a:lnTo>
                  <a:lnTo>
                    <a:pt x="90749" y="190905"/>
                  </a:lnTo>
                  <a:close/>
                  <a:moveTo>
                    <a:pt x="132129" y="0"/>
                  </a:moveTo>
                  <a:cubicBezTo>
                    <a:pt x="124550" y="0"/>
                    <a:pt x="116929" y="2213"/>
                    <a:pt x="110288" y="6734"/>
                  </a:cubicBezTo>
                  <a:cubicBezTo>
                    <a:pt x="108853" y="7712"/>
                    <a:pt x="108494" y="9637"/>
                    <a:pt x="109473" y="11040"/>
                  </a:cubicBezTo>
                  <a:cubicBezTo>
                    <a:pt x="110062" y="11914"/>
                    <a:pt x="111032" y="12383"/>
                    <a:pt x="112019" y="12383"/>
                  </a:cubicBezTo>
                  <a:cubicBezTo>
                    <a:pt x="112615" y="12383"/>
                    <a:pt x="113217" y="12211"/>
                    <a:pt x="113746" y="11855"/>
                  </a:cubicBezTo>
                  <a:cubicBezTo>
                    <a:pt x="119348" y="8059"/>
                    <a:pt x="125738" y="6222"/>
                    <a:pt x="132075" y="6222"/>
                  </a:cubicBezTo>
                  <a:cubicBezTo>
                    <a:pt x="141530" y="6222"/>
                    <a:pt x="150867" y="10312"/>
                    <a:pt x="157293" y="18085"/>
                  </a:cubicBezTo>
                  <a:cubicBezTo>
                    <a:pt x="168058" y="31068"/>
                    <a:pt x="167177" y="50085"/>
                    <a:pt x="155303" y="62057"/>
                  </a:cubicBezTo>
                  <a:cubicBezTo>
                    <a:pt x="144310" y="73050"/>
                    <a:pt x="135373" y="78432"/>
                    <a:pt x="128001" y="78432"/>
                  </a:cubicBezTo>
                  <a:cubicBezTo>
                    <a:pt x="125293" y="78400"/>
                    <a:pt x="122651" y="77715"/>
                    <a:pt x="120302" y="76377"/>
                  </a:cubicBezTo>
                  <a:lnTo>
                    <a:pt x="120204" y="76344"/>
                  </a:lnTo>
                  <a:cubicBezTo>
                    <a:pt x="116029" y="74028"/>
                    <a:pt x="112180" y="70147"/>
                    <a:pt x="108135" y="66069"/>
                  </a:cubicBezTo>
                  <a:lnTo>
                    <a:pt x="106569" y="64503"/>
                  </a:lnTo>
                  <a:lnTo>
                    <a:pt x="105036" y="62970"/>
                  </a:lnTo>
                  <a:cubicBezTo>
                    <a:pt x="100959" y="58925"/>
                    <a:pt x="97110" y="55109"/>
                    <a:pt x="94826" y="50803"/>
                  </a:cubicBezTo>
                  <a:cubicBezTo>
                    <a:pt x="94794" y="50705"/>
                    <a:pt x="94728" y="50640"/>
                    <a:pt x="94696" y="50575"/>
                  </a:cubicBezTo>
                  <a:cubicBezTo>
                    <a:pt x="91010" y="43333"/>
                    <a:pt x="91956" y="34819"/>
                    <a:pt x="103797" y="21315"/>
                  </a:cubicBezTo>
                  <a:cubicBezTo>
                    <a:pt x="104906" y="20010"/>
                    <a:pt x="104775" y="18085"/>
                    <a:pt x="103503" y="16976"/>
                  </a:cubicBezTo>
                  <a:cubicBezTo>
                    <a:pt x="102924" y="16471"/>
                    <a:pt x="102202" y="16223"/>
                    <a:pt x="101483" y="16223"/>
                  </a:cubicBezTo>
                  <a:cubicBezTo>
                    <a:pt x="100624" y="16223"/>
                    <a:pt x="99769" y="16577"/>
                    <a:pt x="99165" y="17270"/>
                  </a:cubicBezTo>
                  <a:cubicBezTo>
                    <a:pt x="88987" y="28915"/>
                    <a:pt x="85171" y="38538"/>
                    <a:pt x="87161" y="47639"/>
                  </a:cubicBezTo>
                  <a:cubicBezTo>
                    <a:pt x="87454" y="49042"/>
                    <a:pt x="87911" y="50412"/>
                    <a:pt x="88466" y="51749"/>
                  </a:cubicBezTo>
                  <a:lnTo>
                    <a:pt x="16898" y="134799"/>
                  </a:lnTo>
                  <a:cubicBezTo>
                    <a:pt x="15430" y="136496"/>
                    <a:pt x="14843" y="138779"/>
                    <a:pt x="15300" y="140964"/>
                  </a:cubicBezTo>
                  <a:lnTo>
                    <a:pt x="5350" y="152381"/>
                  </a:lnTo>
                  <a:cubicBezTo>
                    <a:pt x="3361" y="154665"/>
                    <a:pt x="3459" y="158122"/>
                    <a:pt x="5611" y="160275"/>
                  </a:cubicBezTo>
                  <a:lnTo>
                    <a:pt x="6166" y="160830"/>
                  </a:lnTo>
                  <a:cubicBezTo>
                    <a:pt x="1" y="169963"/>
                    <a:pt x="1143" y="182163"/>
                    <a:pt x="8939" y="189992"/>
                  </a:cubicBezTo>
                  <a:lnTo>
                    <a:pt x="10831" y="191884"/>
                  </a:lnTo>
                  <a:cubicBezTo>
                    <a:pt x="15332" y="196369"/>
                    <a:pt x="21220" y="198612"/>
                    <a:pt x="27104" y="198612"/>
                  </a:cubicBezTo>
                  <a:cubicBezTo>
                    <a:pt x="32988" y="198612"/>
                    <a:pt x="38867" y="196369"/>
                    <a:pt x="43352" y="191884"/>
                  </a:cubicBezTo>
                  <a:lnTo>
                    <a:pt x="76135" y="159101"/>
                  </a:lnTo>
                  <a:cubicBezTo>
                    <a:pt x="79368" y="155770"/>
                    <a:pt x="83668" y="154097"/>
                    <a:pt x="87964" y="154097"/>
                  </a:cubicBezTo>
                  <a:cubicBezTo>
                    <a:pt x="92165" y="154097"/>
                    <a:pt x="96363" y="155696"/>
                    <a:pt x="99556" y="158905"/>
                  </a:cubicBezTo>
                  <a:cubicBezTo>
                    <a:pt x="106048" y="165397"/>
                    <a:pt x="105982" y="175933"/>
                    <a:pt x="99393" y="182326"/>
                  </a:cubicBezTo>
                  <a:lnTo>
                    <a:pt x="95153" y="186600"/>
                  </a:lnTo>
                  <a:lnTo>
                    <a:pt x="94859" y="186306"/>
                  </a:lnTo>
                  <a:cubicBezTo>
                    <a:pt x="93710" y="185157"/>
                    <a:pt x="92220" y="184595"/>
                    <a:pt x="90735" y="184595"/>
                  </a:cubicBezTo>
                  <a:cubicBezTo>
                    <a:pt x="88974" y="184595"/>
                    <a:pt x="87220" y="185386"/>
                    <a:pt x="86052" y="186926"/>
                  </a:cubicBezTo>
                  <a:lnTo>
                    <a:pt x="80474" y="194363"/>
                  </a:lnTo>
                  <a:cubicBezTo>
                    <a:pt x="78908" y="196483"/>
                    <a:pt x="78908" y="199387"/>
                    <a:pt x="80539" y="201474"/>
                  </a:cubicBezTo>
                  <a:lnTo>
                    <a:pt x="78484" y="203529"/>
                  </a:lnTo>
                  <a:cubicBezTo>
                    <a:pt x="77277" y="204736"/>
                    <a:pt x="77277" y="206693"/>
                    <a:pt x="78484" y="207868"/>
                  </a:cubicBezTo>
                  <a:cubicBezTo>
                    <a:pt x="79087" y="208471"/>
                    <a:pt x="79878" y="208773"/>
                    <a:pt x="80665" y="208773"/>
                  </a:cubicBezTo>
                  <a:cubicBezTo>
                    <a:pt x="81452" y="208773"/>
                    <a:pt x="82235" y="208471"/>
                    <a:pt x="82822" y="207868"/>
                  </a:cubicBezTo>
                  <a:lnTo>
                    <a:pt x="84910" y="205813"/>
                  </a:lnTo>
                  <a:cubicBezTo>
                    <a:pt x="85958" y="206645"/>
                    <a:pt x="87236" y="207061"/>
                    <a:pt x="88518" y="207061"/>
                  </a:cubicBezTo>
                  <a:cubicBezTo>
                    <a:pt x="89748" y="207061"/>
                    <a:pt x="90983" y="206677"/>
                    <a:pt x="92021" y="205911"/>
                  </a:cubicBezTo>
                  <a:lnTo>
                    <a:pt x="99458" y="200300"/>
                  </a:lnTo>
                  <a:cubicBezTo>
                    <a:pt x="102264" y="198180"/>
                    <a:pt x="102557" y="194004"/>
                    <a:pt x="100046" y="191493"/>
                  </a:cubicBezTo>
                  <a:lnTo>
                    <a:pt x="99491" y="190938"/>
                  </a:lnTo>
                  <a:lnTo>
                    <a:pt x="103764" y="186697"/>
                  </a:lnTo>
                  <a:cubicBezTo>
                    <a:pt x="112408" y="177825"/>
                    <a:pt x="112311" y="163700"/>
                    <a:pt x="103568" y="154926"/>
                  </a:cubicBezTo>
                  <a:cubicBezTo>
                    <a:pt x="99169" y="150526"/>
                    <a:pt x="93397" y="148324"/>
                    <a:pt x="87623" y="148324"/>
                  </a:cubicBezTo>
                  <a:cubicBezTo>
                    <a:pt x="81923" y="148324"/>
                    <a:pt x="76220" y="150469"/>
                    <a:pt x="71829" y="154763"/>
                  </a:cubicBezTo>
                  <a:lnTo>
                    <a:pt x="39014" y="187546"/>
                  </a:lnTo>
                  <a:cubicBezTo>
                    <a:pt x="35719" y="190824"/>
                    <a:pt x="31414" y="192463"/>
                    <a:pt x="27108" y="192463"/>
                  </a:cubicBezTo>
                  <a:cubicBezTo>
                    <a:pt x="22802" y="192463"/>
                    <a:pt x="18496" y="190824"/>
                    <a:pt x="15202" y="187546"/>
                  </a:cubicBezTo>
                  <a:lnTo>
                    <a:pt x="13277" y="185654"/>
                  </a:lnTo>
                  <a:cubicBezTo>
                    <a:pt x="7895" y="180239"/>
                    <a:pt x="6818" y="171888"/>
                    <a:pt x="10635" y="165299"/>
                  </a:cubicBezTo>
                  <a:lnTo>
                    <a:pt x="10635" y="165299"/>
                  </a:lnTo>
                  <a:lnTo>
                    <a:pt x="10765" y="165429"/>
                  </a:lnTo>
                  <a:cubicBezTo>
                    <a:pt x="11888" y="166552"/>
                    <a:pt x="13367" y="167116"/>
                    <a:pt x="14848" y="167116"/>
                  </a:cubicBezTo>
                  <a:cubicBezTo>
                    <a:pt x="16206" y="167116"/>
                    <a:pt x="17567" y="166642"/>
                    <a:pt x="18659" y="165690"/>
                  </a:cubicBezTo>
                  <a:lnTo>
                    <a:pt x="30076" y="155741"/>
                  </a:lnTo>
                  <a:cubicBezTo>
                    <a:pt x="30533" y="155839"/>
                    <a:pt x="31022" y="155872"/>
                    <a:pt x="31512" y="155904"/>
                  </a:cubicBezTo>
                  <a:cubicBezTo>
                    <a:pt x="33240" y="155904"/>
                    <a:pt x="34937" y="155285"/>
                    <a:pt x="36241" y="154143"/>
                  </a:cubicBezTo>
                  <a:lnTo>
                    <a:pt x="51018" y="141421"/>
                  </a:lnTo>
                  <a:cubicBezTo>
                    <a:pt x="52290" y="140312"/>
                    <a:pt x="52453" y="138387"/>
                    <a:pt x="51344" y="137083"/>
                  </a:cubicBezTo>
                  <a:cubicBezTo>
                    <a:pt x="50733" y="136381"/>
                    <a:pt x="49864" y="136017"/>
                    <a:pt x="48994" y="136017"/>
                  </a:cubicBezTo>
                  <a:cubicBezTo>
                    <a:pt x="48286" y="136017"/>
                    <a:pt x="47577" y="136259"/>
                    <a:pt x="47006" y="136756"/>
                  </a:cubicBezTo>
                  <a:lnTo>
                    <a:pt x="32229" y="149478"/>
                  </a:lnTo>
                  <a:cubicBezTo>
                    <a:pt x="32023" y="149665"/>
                    <a:pt x="31764" y="149756"/>
                    <a:pt x="31500" y="149756"/>
                  </a:cubicBezTo>
                  <a:cubicBezTo>
                    <a:pt x="31304" y="149756"/>
                    <a:pt x="31105" y="149706"/>
                    <a:pt x="30924" y="149609"/>
                  </a:cubicBezTo>
                  <a:lnTo>
                    <a:pt x="30859" y="149543"/>
                  </a:lnTo>
                  <a:cubicBezTo>
                    <a:pt x="30794" y="149511"/>
                    <a:pt x="30761" y="149478"/>
                    <a:pt x="30729" y="149446"/>
                  </a:cubicBezTo>
                  <a:lnTo>
                    <a:pt x="21628" y="140345"/>
                  </a:lnTo>
                  <a:cubicBezTo>
                    <a:pt x="21562" y="140279"/>
                    <a:pt x="21497" y="140182"/>
                    <a:pt x="21465" y="140116"/>
                  </a:cubicBezTo>
                  <a:cubicBezTo>
                    <a:pt x="21204" y="139692"/>
                    <a:pt x="21236" y="139170"/>
                    <a:pt x="21562" y="138812"/>
                  </a:cubicBezTo>
                  <a:lnTo>
                    <a:pt x="91727" y="57392"/>
                  </a:lnTo>
                  <a:cubicBezTo>
                    <a:pt x="94304" y="60948"/>
                    <a:pt x="97534" y="64177"/>
                    <a:pt x="100698" y="67341"/>
                  </a:cubicBezTo>
                  <a:lnTo>
                    <a:pt x="102198" y="68842"/>
                  </a:lnTo>
                  <a:lnTo>
                    <a:pt x="103764" y="70408"/>
                  </a:lnTo>
                  <a:lnTo>
                    <a:pt x="104906" y="71549"/>
                  </a:lnTo>
                  <a:lnTo>
                    <a:pt x="105004" y="71647"/>
                  </a:lnTo>
                  <a:lnTo>
                    <a:pt x="105950" y="72593"/>
                  </a:lnTo>
                  <a:lnTo>
                    <a:pt x="106374" y="72985"/>
                  </a:lnTo>
                  <a:lnTo>
                    <a:pt x="107091" y="73702"/>
                  </a:lnTo>
                  <a:cubicBezTo>
                    <a:pt x="109146" y="75725"/>
                    <a:pt x="111299" y="77617"/>
                    <a:pt x="113615" y="79378"/>
                  </a:cubicBezTo>
                  <a:lnTo>
                    <a:pt x="57901" y="127362"/>
                  </a:lnTo>
                  <a:cubicBezTo>
                    <a:pt x="56629" y="128471"/>
                    <a:pt x="56466" y="130428"/>
                    <a:pt x="57575" y="131700"/>
                  </a:cubicBezTo>
                  <a:cubicBezTo>
                    <a:pt x="58182" y="132414"/>
                    <a:pt x="59033" y="132777"/>
                    <a:pt x="59893" y="132777"/>
                  </a:cubicBezTo>
                  <a:cubicBezTo>
                    <a:pt x="60604" y="132777"/>
                    <a:pt x="61322" y="132529"/>
                    <a:pt x="61913" y="132027"/>
                  </a:cubicBezTo>
                  <a:lnTo>
                    <a:pt x="119193" y="82640"/>
                  </a:lnTo>
                  <a:cubicBezTo>
                    <a:pt x="121966" y="83912"/>
                    <a:pt x="124934" y="84565"/>
                    <a:pt x="127968" y="84565"/>
                  </a:cubicBezTo>
                  <a:lnTo>
                    <a:pt x="128001" y="84565"/>
                  </a:lnTo>
                  <a:cubicBezTo>
                    <a:pt x="137199" y="84565"/>
                    <a:pt x="147246" y="78791"/>
                    <a:pt x="159642" y="66395"/>
                  </a:cubicBezTo>
                  <a:cubicBezTo>
                    <a:pt x="174810" y="51195"/>
                    <a:pt x="174810" y="26599"/>
                    <a:pt x="159642" y="11398"/>
                  </a:cubicBezTo>
                  <a:cubicBezTo>
                    <a:pt x="152117" y="3874"/>
                    <a:pt x="142159" y="0"/>
                    <a:pt x="132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53"/>
          <p:cNvSpPr/>
          <p:nvPr/>
        </p:nvSpPr>
        <p:spPr>
          <a:xfrm>
            <a:off x="7972738" y="3109339"/>
            <a:ext cx="347524" cy="28991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4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stage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4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50" name="Google Shape;1950;p54"/>
          <p:cNvSpPr txBox="1"/>
          <p:nvPr/>
        </p:nvSpPr>
        <p:spPr>
          <a:xfrm>
            <a:off x="264250" y="575325"/>
            <a:ext cx="113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sp>
        <p:nvSpPr>
          <p:cNvPr id="417" name="Google Shape;417;p28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18" name="Google Shape;418;p28"/>
          <p:cNvSpPr txBox="1"/>
          <p:nvPr/>
        </p:nvSpPr>
        <p:spPr>
          <a:xfrm>
            <a:off x="264250" y="575325"/>
            <a:ext cx="113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5"/>
          <p:cNvSpPr txBox="1"/>
          <p:nvPr>
            <p:ph idx="1" type="subTitle"/>
          </p:nvPr>
        </p:nvSpPr>
        <p:spPr>
          <a:xfrm>
            <a:off x="91555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ownsample all signals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6" name="Google Shape;1956;p55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Step 1:</a:t>
            </a:r>
            <a:r>
              <a:rPr lang="en">
                <a:solidFill>
                  <a:schemeClr val="accent6"/>
                </a:solidFill>
              </a:rPr>
              <a:t> Preparing signals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957" name="Google Shape;1957;p55"/>
          <p:cNvPicPr preferRelativeResize="0"/>
          <p:nvPr/>
        </p:nvPicPr>
        <p:blipFill rotWithShape="1">
          <a:blip r:embed="rId3">
            <a:alphaModFix/>
          </a:blip>
          <a:srcRect b="13794" l="51064" r="10085" t="34152"/>
          <a:stretch/>
        </p:blipFill>
        <p:spPr>
          <a:xfrm>
            <a:off x="1077950" y="1825250"/>
            <a:ext cx="2079851" cy="1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55"/>
          <p:cNvSpPr txBox="1"/>
          <p:nvPr/>
        </p:nvSpPr>
        <p:spPr>
          <a:xfrm>
            <a:off x="1130625" y="1545350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44.1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6"/>
          <p:cNvSpPr txBox="1"/>
          <p:nvPr>
            <p:ph idx="1" type="subTitle"/>
          </p:nvPr>
        </p:nvSpPr>
        <p:spPr>
          <a:xfrm>
            <a:off x="91555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downsample all signals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4" name="Google Shape;1964;p56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6"/>
                </a:solidFill>
              </a:rPr>
              <a:t>Step 1:</a:t>
            </a:r>
            <a:r>
              <a:rPr lang="en">
                <a:solidFill>
                  <a:schemeClr val="accent6"/>
                </a:solidFill>
              </a:rPr>
              <a:t> Preparing signals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965" name="Google Shape;1965;p56"/>
          <p:cNvPicPr preferRelativeResize="0"/>
          <p:nvPr/>
        </p:nvPicPr>
        <p:blipFill rotWithShape="1">
          <a:blip r:embed="rId3">
            <a:alphaModFix/>
          </a:blip>
          <a:srcRect b="13794" l="51064" r="10085" t="34152"/>
          <a:stretch/>
        </p:blipFill>
        <p:spPr>
          <a:xfrm>
            <a:off x="1077950" y="1825250"/>
            <a:ext cx="2079851" cy="1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4">
            <a:alphaModFix/>
          </a:blip>
          <a:srcRect b="13691" l="9983" r="50849" t="35466"/>
          <a:stretch/>
        </p:blipFill>
        <p:spPr>
          <a:xfrm>
            <a:off x="1077950" y="3659750"/>
            <a:ext cx="2079851" cy="129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 rot="5400000">
            <a:off x="1862171" y="3187281"/>
            <a:ext cx="439814" cy="280697"/>
            <a:chOff x="4943575" y="2516350"/>
            <a:chExt cx="98675" cy="81700"/>
          </a:xfrm>
        </p:grpSpPr>
        <p:sp>
          <p:nvSpPr>
            <p:cNvPr id="1968" name="Google Shape;1968;p56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6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6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6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6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6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6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6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6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6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6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6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6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6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6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6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6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6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6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6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6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6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6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6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6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6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6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6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6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6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6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6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6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6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6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6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6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6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6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6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6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6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6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6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6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6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6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6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6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6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6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6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6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6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6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6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6" name="Google Shape;2046;p56"/>
          <p:cNvSpPr txBox="1"/>
          <p:nvPr/>
        </p:nvSpPr>
        <p:spPr>
          <a:xfrm>
            <a:off x="1130625" y="1545350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44.1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47" name="Google Shape;2047;p56"/>
          <p:cNvSpPr txBox="1"/>
          <p:nvPr/>
        </p:nvSpPr>
        <p:spPr>
          <a:xfrm>
            <a:off x="1188150" y="3337675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16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7"/>
          <p:cNvSpPr txBox="1"/>
          <p:nvPr>
            <p:ph idx="1" type="subTitle"/>
          </p:nvPr>
        </p:nvSpPr>
        <p:spPr>
          <a:xfrm>
            <a:off x="91555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downsample all signals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3" name="Google Shape;2053;p57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6"/>
                </a:solidFill>
              </a:rPr>
              <a:t>Step 1:</a:t>
            </a:r>
            <a:r>
              <a:rPr lang="en">
                <a:solidFill>
                  <a:schemeClr val="accent6"/>
                </a:solidFill>
              </a:rPr>
              <a:t> Preparing signals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054" name="Google Shape;2054;p57"/>
          <p:cNvPicPr preferRelativeResize="0"/>
          <p:nvPr/>
        </p:nvPicPr>
        <p:blipFill rotWithShape="1">
          <a:blip r:embed="rId3">
            <a:alphaModFix/>
          </a:blip>
          <a:srcRect b="13794" l="51064" r="10085" t="34152"/>
          <a:stretch/>
        </p:blipFill>
        <p:spPr>
          <a:xfrm>
            <a:off x="1077950" y="1825250"/>
            <a:ext cx="2079851" cy="1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57"/>
          <p:cNvPicPr preferRelativeResize="0"/>
          <p:nvPr/>
        </p:nvPicPr>
        <p:blipFill rotWithShape="1">
          <a:blip r:embed="rId4">
            <a:alphaModFix/>
          </a:blip>
          <a:srcRect b="13691" l="9983" r="50849" t="35466"/>
          <a:stretch/>
        </p:blipFill>
        <p:spPr>
          <a:xfrm>
            <a:off x="1077950" y="3659750"/>
            <a:ext cx="2079851" cy="129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6" name="Google Shape;2056;p57"/>
          <p:cNvGrpSpPr/>
          <p:nvPr/>
        </p:nvGrpSpPr>
        <p:grpSpPr>
          <a:xfrm rot="5400000">
            <a:off x="1862171" y="3187281"/>
            <a:ext cx="439814" cy="280697"/>
            <a:chOff x="4943575" y="2516350"/>
            <a:chExt cx="98675" cy="81700"/>
          </a:xfrm>
        </p:grpSpPr>
        <p:sp>
          <p:nvSpPr>
            <p:cNvPr id="2057" name="Google Shape;2057;p57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57"/>
          <p:cNvSpPr txBox="1"/>
          <p:nvPr/>
        </p:nvSpPr>
        <p:spPr>
          <a:xfrm>
            <a:off x="1130625" y="1545350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44.1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6" name="Google Shape;2136;p57"/>
          <p:cNvSpPr txBox="1"/>
          <p:nvPr/>
        </p:nvSpPr>
        <p:spPr>
          <a:xfrm>
            <a:off x="1188150" y="3337675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16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7" name="Google Shape;2137;p57"/>
          <p:cNvSpPr txBox="1"/>
          <p:nvPr>
            <p:ph idx="1" type="subTitle"/>
          </p:nvPr>
        </p:nvSpPr>
        <p:spPr>
          <a:xfrm>
            <a:off x="436460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2.    make mono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8"/>
          <p:cNvSpPr txBox="1"/>
          <p:nvPr>
            <p:ph idx="1" type="subTitle"/>
          </p:nvPr>
        </p:nvSpPr>
        <p:spPr>
          <a:xfrm>
            <a:off x="91555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AutoNum type="arabicPeriod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downsample all signals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3" name="Google Shape;2143;p58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6"/>
                </a:solidFill>
              </a:rPr>
              <a:t>Step 1:</a:t>
            </a:r>
            <a:r>
              <a:rPr lang="en">
                <a:solidFill>
                  <a:schemeClr val="accent6"/>
                </a:solidFill>
              </a:rPr>
              <a:t> Preparing signals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144" name="Google Shape;2144;p58"/>
          <p:cNvPicPr preferRelativeResize="0"/>
          <p:nvPr/>
        </p:nvPicPr>
        <p:blipFill rotWithShape="1">
          <a:blip r:embed="rId3">
            <a:alphaModFix/>
          </a:blip>
          <a:srcRect b="13794" l="51064" r="10085" t="34152"/>
          <a:stretch/>
        </p:blipFill>
        <p:spPr>
          <a:xfrm>
            <a:off x="1077950" y="1825250"/>
            <a:ext cx="2079851" cy="1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58"/>
          <p:cNvPicPr preferRelativeResize="0"/>
          <p:nvPr/>
        </p:nvPicPr>
        <p:blipFill rotWithShape="1">
          <a:blip r:embed="rId4">
            <a:alphaModFix/>
          </a:blip>
          <a:srcRect b="13691" l="9983" r="50849" t="35466"/>
          <a:stretch/>
        </p:blipFill>
        <p:spPr>
          <a:xfrm>
            <a:off x="1077950" y="3659750"/>
            <a:ext cx="2079851" cy="129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6" name="Google Shape;2146;p58"/>
          <p:cNvGrpSpPr/>
          <p:nvPr/>
        </p:nvGrpSpPr>
        <p:grpSpPr>
          <a:xfrm rot="5400000">
            <a:off x="1862171" y="3187281"/>
            <a:ext cx="439814" cy="280697"/>
            <a:chOff x="4943575" y="2516350"/>
            <a:chExt cx="98675" cy="81700"/>
          </a:xfrm>
        </p:grpSpPr>
        <p:sp>
          <p:nvSpPr>
            <p:cNvPr id="2147" name="Google Shape;2147;p58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8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8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8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8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8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8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8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8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8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8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8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8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8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8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8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8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8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8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8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8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8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8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8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8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8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8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8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8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8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8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8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8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8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8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8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8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8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8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8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5" name="Google Shape;2225;p58"/>
          <p:cNvSpPr txBox="1"/>
          <p:nvPr/>
        </p:nvSpPr>
        <p:spPr>
          <a:xfrm>
            <a:off x="1130625" y="1545350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44.1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6" name="Google Shape;2226;p58"/>
          <p:cNvSpPr txBox="1"/>
          <p:nvPr/>
        </p:nvSpPr>
        <p:spPr>
          <a:xfrm>
            <a:off x="1188150" y="3337675"/>
            <a:ext cx="1242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16 kHz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7" name="Google Shape;2227;p58"/>
          <p:cNvSpPr txBox="1"/>
          <p:nvPr>
            <p:ph idx="1" type="subTitle"/>
          </p:nvPr>
        </p:nvSpPr>
        <p:spPr>
          <a:xfrm>
            <a:off x="4364600" y="1175425"/>
            <a:ext cx="32616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2.    make mono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28" name="Google Shape;222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675" y="1951000"/>
            <a:ext cx="3512426" cy="2925575"/>
          </a:xfrm>
          <a:prstGeom prst="rect">
            <a:avLst/>
          </a:prstGeom>
          <a:noFill/>
          <a:ln cap="flat" cmpd="sng" w="38100">
            <a:solidFill>
              <a:srgbClr val="31453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59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step 2</a:t>
            </a:r>
            <a:r>
              <a:rPr lang="en">
                <a:solidFill>
                  <a:schemeClr val="accent5"/>
                </a:solidFill>
              </a:rPr>
              <a:t>: Framing song signals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60"/>
          <p:cNvSpPr txBox="1"/>
          <p:nvPr>
            <p:ph type="title"/>
          </p:nvPr>
        </p:nvSpPr>
        <p:spPr>
          <a:xfrm>
            <a:off x="1283100" y="534900"/>
            <a:ext cx="5690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step 2</a:t>
            </a:r>
            <a:r>
              <a:rPr lang="en">
                <a:solidFill>
                  <a:schemeClr val="accent5"/>
                </a:solidFill>
              </a:rPr>
              <a:t>: Framing song signals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239" name="Google Shape;22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100"/>
            <a:ext cx="6078575" cy="38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60"/>
          <p:cNvSpPr txBox="1"/>
          <p:nvPr/>
        </p:nvSpPr>
        <p:spPr>
          <a:xfrm>
            <a:off x="3063710" y="1769750"/>
            <a:ext cx="59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5 sec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1" name="Google Shape;2241;p60"/>
          <p:cNvSpPr txBox="1"/>
          <p:nvPr/>
        </p:nvSpPr>
        <p:spPr>
          <a:xfrm>
            <a:off x="3020585" y="2429400"/>
            <a:ext cx="59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2.5 sec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2" name="Google Shape;2242;p60"/>
          <p:cNvSpPr txBox="1"/>
          <p:nvPr/>
        </p:nvSpPr>
        <p:spPr>
          <a:xfrm>
            <a:off x="6610700" y="2192650"/>
            <a:ext cx="1475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1sec = 16k points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5sec = 80k points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Vorbis window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3" name="Google Shape;2243;p60"/>
          <p:cNvSpPr/>
          <p:nvPr/>
        </p:nvSpPr>
        <p:spPr>
          <a:xfrm>
            <a:off x="6558950" y="2136550"/>
            <a:ext cx="1354800" cy="109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61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49" name="Google Shape;2249;p61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pic>
        <p:nvPicPr>
          <p:cNvPr id="2250" name="Google Shape;22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62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56" name="Google Shape;2256;p62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sp>
        <p:nvSpPr>
          <p:cNvPr id="2257" name="Google Shape;2257;p62"/>
          <p:cNvSpPr txBox="1"/>
          <p:nvPr>
            <p:ph idx="4294967295" type="title"/>
          </p:nvPr>
        </p:nvSpPr>
        <p:spPr>
          <a:xfrm>
            <a:off x="6601150" y="2457749"/>
            <a:ext cx="16395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Noisy songs</a:t>
            </a:r>
            <a:endParaRPr sz="1200"/>
          </a:p>
        </p:txBody>
      </p:sp>
      <p:pic>
        <p:nvPicPr>
          <p:cNvPr id="2258" name="Google Shape;22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0" y="1095075"/>
            <a:ext cx="1703150" cy="131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0" name="Google Shape;2260;p62"/>
          <p:cNvGrpSpPr/>
          <p:nvPr/>
        </p:nvGrpSpPr>
        <p:grpSpPr>
          <a:xfrm>
            <a:off x="3866253" y="1192323"/>
            <a:ext cx="173014" cy="97629"/>
            <a:chOff x="4756975" y="2341800"/>
            <a:chExt cx="91975" cy="51925"/>
          </a:xfrm>
        </p:grpSpPr>
        <p:sp>
          <p:nvSpPr>
            <p:cNvPr id="2261" name="Google Shape;2261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1" name="Google Shape;2281;p62"/>
          <p:cNvGrpSpPr/>
          <p:nvPr/>
        </p:nvGrpSpPr>
        <p:grpSpPr>
          <a:xfrm>
            <a:off x="4018653" y="1344723"/>
            <a:ext cx="173014" cy="97629"/>
            <a:chOff x="4756975" y="2341800"/>
            <a:chExt cx="91975" cy="51925"/>
          </a:xfrm>
        </p:grpSpPr>
        <p:sp>
          <p:nvSpPr>
            <p:cNvPr id="2282" name="Google Shape;2282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62"/>
          <p:cNvGrpSpPr/>
          <p:nvPr/>
        </p:nvGrpSpPr>
        <p:grpSpPr>
          <a:xfrm>
            <a:off x="4171053" y="1497123"/>
            <a:ext cx="173014" cy="97629"/>
            <a:chOff x="4756975" y="2341800"/>
            <a:chExt cx="91975" cy="51925"/>
          </a:xfrm>
        </p:grpSpPr>
        <p:sp>
          <p:nvSpPr>
            <p:cNvPr id="2303" name="Google Shape;2303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3" name="Google Shape;2323;p62"/>
          <p:cNvGrpSpPr/>
          <p:nvPr/>
        </p:nvGrpSpPr>
        <p:grpSpPr>
          <a:xfrm>
            <a:off x="4323453" y="1649523"/>
            <a:ext cx="173014" cy="97629"/>
            <a:chOff x="4756975" y="2341800"/>
            <a:chExt cx="91975" cy="51925"/>
          </a:xfrm>
        </p:grpSpPr>
        <p:sp>
          <p:nvSpPr>
            <p:cNvPr id="2324" name="Google Shape;2324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4" name="Google Shape;2344;p62"/>
          <p:cNvGrpSpPr/>
          <p:nvPr/>
        </p:nvGrpSpPr>
        <p:grpSpPr>
          <a:xfrm>
            <a:off x="4475853" y="1801923"/>
            <a:ext cx="173014" cy="97629"/>
            <a:chOff x="4756975" y="2341800"/>
            <a:chExt cx="91975" cy="51925"/>
          </a:xfrm>
        </p:grpSpPr>
        <p:sp>
          <p:nvSpPr>
            <p:cNvPr id="2345" name="Google Shape;2345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5" name="Google Shape;2365;p62"/>
          <p:cNvGrpSpPr/>
          <p:nvPr/>
        </p:nvGrpSpPr>
        <p:grpSpPr>
          <a:xfrm>
            <a:off x="4628253" y="1954323"/>
            <a:ext cx="173014" cy="97629"/>
            <a:chOff x="4756975" y="2341800"/>
            <a:chExt cx="91975" cy="51925"/>
          </a:xfrm>
        </p:grpSpPr>
        <p:sp>
          <p:nvSpPr>
            <p:cNvPr id="2366" name="Google Shape;2366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6" name="Google Shape;2386;p62"/>
          <p:cNvGrpSpPr/>
          <p:nvPr/>
        </p:nvGrpSpPr>
        <p:grpSpPr>
          <a:xfrm>
            <a:off x="4780653" y="2106723"/>
            <a:ext cx="173014" cy="97629"/>
            <a:chOff x="4756975" y="2341800"/>
            <a:chExt cx="91975" cy="51925"/>
          </a:xfrm>
        </p:grpSpPr>
        <p:sp>
          <p:nvSpPr>
            <p:cNvPr id="2387" name="Google Shape;2387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62"/>
          <p:cNvGrpSpPr/>
          <p:nvPr/>
        </p:nvGrpSpPr>
        <p:grpSpPr>
          <a:xfrm>
            <a:off x="4933053" y="2259123"/>
            <a:ext cx="173014" cy="97629"/>
            <a:chOff x="4756975" y="2341800"/>
            <a:chExt cx="91975" cy="51925"/>
          </a:xfrm>
        </p:grpSpPr>
        <p:sp>
          <p:nvSpPr>
            <p:cNvPr id="2408" name="Google Shape;2408;p62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2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2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2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2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2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2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2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2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2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2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2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2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2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2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2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2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2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63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33" name="Google Shape;2433;p63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sp>
        <p:nvSpPr>
          <p:cNvPr id="2434" name="Google Shape;2434;p63"/>
          <p:cNvSpPr txBox="1"/>
          <p:nvPr>
            <p:ph idx="4294967295" type="title"/>
          </p:nvPr>
        </p:nvSpPr>
        <p:spPr>
          <a:xfrm>
            <a:off x="6601150" y="2457749"/>
            <a:ext cx="16395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Noisy songs</a:t>
            </a:r>
            <a:endParaRPr sz="1200"/>
          </a:p>
        </p:txBody>
      </p:sp>
      <p:pic>
        <p:nvPicPr>
          <p:cNvPr id="2435" name="Google Shape;2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0" y="109507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63"/>
          <p:cNvPicPr preferRelativeResize="0"/>
          <p:nvPr/>
        </p:nvPicPr>
        <p:blipFill rotWithShape="1">
          <a:blip r:embed="rId4">
            <a:alphaModFix/>
          </a:blip>
          <a:srcRect b="66534" l="0" r="0" t="-981"/>
          <a:stretch/>
        </p:blipFill>
        <p:spPr>
          <a:xfrm>
            <a:off x="233100" y="2706850"/>
            <a:ext cx="3546949" cy="91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8" name="Google Shape;2438;p63"/>
          <p:cNvGrpSpPr/>
          <p:nvPr/>
        </p:nvGrpSpPr>
        <p:grpSpPr>
          <a:xfrm>
            <a:off x="3866253" y="1192323"/>
            <a:ext cx="173014" cy="97629"/>
            <a:chOff x="4756975" y="2341800"/>
            <a:chExt cx="91975" cy="51925"/>
          </a:xfrm>
        </p:grpSpPr>
        <p:sp>
          <p:nvSpPr>
            <p:cNvPr id="2439" name="Google Shape;2439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63"/>
          <p:cNvGrpSpPr/>
          <p:nvPr/>
        </p:nvGrpSpPr>
        <p:grpSpPr>
          <a:xfrm>
            <a:off x="4018653" y="1344723"/>
            <a:ext cx="173014" cy="97629"/>
            <a:chOff x="4756975" y="2341800"/>
            <a:chExt cx="91975" cy="51925"/>
          </a:xfrm>
        </p:grpSpPr>
        <p:sp>
          <p:nvSpPr>
            <p:cNvPr id="2460" name="Google Shape;2460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0" name="Google Shape;2480;p63"/>
          <p:cNvGrpSpPr/>
          <p:nvPr/>
        </p:nvGrpSpPr>
        <p:grpSpPr>
          <a:xfrm>
            <a:off x="4171053" y="1497123"/>
            <a:ext cx="173014" cy="97629"/>
            <a:chOff x="4756975" y="2341800"/>
            <a:chExt cx="91975" cy="51925"/>
          </a:xfrm>
        </p:grpSpPr>
        <p:sp>
          <p:nvSpPr>
            <p:cNvPr id="2481" name="Google Shape;2481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1" name="Google Shape;2501;p63"/>
          <p:cNvGrpSpPr/>
          <p:nvPr/>
        </p:nvGrpSpPr>
        <p:grpSpPr>
          <a:xfrm>
            <a:off x="4323453" y="1649523"/>
            <a:ext cx="173014" cy="97629"/>
            <a:chOff x="4756975" y="2341800"/>
            <a:chExt cx="91975" cy="51925"/>
          </a:xfrm>
        </p:grpSpPr>
        <p:sp>
          <p:nvSpPr>
            <p:cNvPr id="2502" name="Google Shape;2502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63"/>
          <p:cNvGrpSpPr/>
          <p:nvPr/>
        </p:nvGrpSpPr>
        <p:grpSpPr>
          <a:xfrm>
            <a:off x="4475853" y="1801923"/>
            <a:ext cx="173014" cy="97629"/>
            <a:chOff x="4756975" y="2341800"/>
            <a:chExt cx="91975" cy="51925"/>
          </a:xfrm>
        </p:grpSpPr>
        <p:sp>
          <p:nvSpPr>
            <p:cNvPr id="2523" name="Google Shape;2523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3" name="Google Shape;2543;p63"/>
          <p:cNvGrpSpPr/>
          <p:nvPr/>
        </p:nvGrpSpPr>
        <p:grpSpPr>
          <a:xfrm>
            <a:off x="4628253" y="1954323"/>
            <a:ext cx="173014" cy="97629"/>
            <a:chOff x="4756975" y="2341800"/>
            <a:chExt cx="91975" cy="51925"/>
          </a:xfrm>
        </p:grpSpPr>
        <p:sp>
          <p:nvSpPr>
            <p:cNvPr id="2544" name="Google Shape;2544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4" name="Google Shape;2564;p63"/>
          <p:cNvGrpSpPr/>
          <p:nvPr/>
        </p:nvGrpSpPr>
        <p:grpSpPr>
          <a:xfrm>
            <a:off x="4780653" y="2106723"/>
            <a:ext cx="173014" cy="97629"/>
            <a:chOff x="4756975" y="2341800"/>
            <a:chExt cx="91975" cy="51925"/>
          </a:xfrm>
        </p:grpSpPr>
        <p:sp>
          <p:nvSpPr>
            <p:cNvPr id="2565" name="Google Shape;2565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5" name="Google Shape;2585;p63"/>
          <p:cNvGrpSpPr/>
          <p:nvPr/>
        </p:nvGrpSpPr>
        <p:grpSpPr>
          <a:xfrm>
            <a:off x="4933053" y="2259123"/>
            <a:ext cx="173014" cy="97629"/>
            <a:chOff x="4756975" y="2341800"/>
            <a:chExt cx="91975" cy="51925"/>
          </a:xfrm>
        </p:grpSpPr>
        <p:sp>
          <p:nvSpPr>
            <p:cNvPr id="2586" name="Google Shape;2586;p63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3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3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3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3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3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3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3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3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3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3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3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3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3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3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3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3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3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3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3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64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11" name="Google Shape;2611;p64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sp>
        <p:nvSpPr>
          <p:cNvPr id="2612" name="Google Shape;2612;p64"/>
          <p:cNvSpPr txBox="1"/>
          <p:nvPr>
            <p:ph idx="4294967295" type="title"/>
          </p:nvPr>
        </p:nvSpPr>
        <p:spPr>
          <a:xfrm>
            <a:off x="6601150" y="2457749"/>
            <a:ext cx="16395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Noisy songs</a:t>
            </a:r>
            <a:endParaRPr sz="1200"/>
          </a:p>
        </p:txBody>
      </p:sp>
      <p:pic>
        <p:nvPicPr>
          <p:cNvPr id="2613" name="Google Shape;26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0" y="109507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64"/>
          <p:cNvPicPr preferRelativeResize="0"/>
          <p:nvPr/>
        </p:nvPicPr>
        <p:blipFill rotWithShape="1">
          <a:blip r:embed="rId4">
            <a:alphaModFix/>
          </a:blip>
          <a:srcRect b="66534" l="0" r="0" t="-981"/>
          <a:stretch/>
        </p:blipFill>
        <p:spPr>
          <a:xfrm>
            <a:off x="233100" y="2706850"/>
            <a:ext cx="3546949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64"/>
          <p:cNvPicPr preferRelativeResize="0"/>
          <p:nvPr/>
        </p:nvPicPr>
        <p:blipFill rotWithShape="1">
          <a:blip r:embed="rId4">
            <a:alphaModFix/>
          </a:blip>
          <a:srcRect b="33468" l="0" r="0" t="35019"/>
          <a:stretch/>
        </p:blipFill>
        <p:spPr>
          <a:xfrm>
            <a:off x="215838" y="4024600"/>
            <a:ext cx="3581474" cy="9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64"/>
          <p:cNvSpPr txBox="1"/>
          <p:nvPr/>
        </p:nvSpPr>
        <p:spPr>
          <a:xfrm>
            <a:off x="1427975" y="3551163"/>
            <a:ext cx="126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+</a:t>
            </a:r>
            <a:endParaRPr b="1" sz="2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618" name="Google Shape;2618;p64"/>
          <p:cNvGrpSpPr/>
          <p:nvPr/>
        </p:nvGrpSpPr>
        <p:grpSpPr>
          <a:xfrm>
            <a:off x="3866253" y="1192323"/>
            <a:ext cx="173014" cy="97629"/>
            <a:chOff x="4756975" y="2341800"/>
            <a:chExt cx="91975" cy="51925"/>
          </a:xfrm>
        </p:grpSpPr>
        <p:sp>
          <p:nvSpPr>
            <p:cNvPr id="2619" name="Google Shape;2619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9" name="Google Shape;2639;p64"/>
          <p:cNvGrpSpPr/>
          <p:nvPr/>
        </p:nvGrpSpPr>
        <p:grpSpPr>
          <a:xfrm>
            <a:off x="4018653" y="1344723"/>
            <a:ext cx="173014" cy="97629"/>
            <a:chOff x="4756975" y="2341800"/>
            <a:chExt cx="91975" cy="51925"/>
          </a:xfrm>
        </p:grpSpPr>
        <p:sp>
          <p:nvSpPr>
            <p:cNvPr id="2640" name="Google Shape;2640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0" name="Google Shape;2660;p64"/>
          <p:cNvGrpSpPr/>
          <p:nvPr/>
        </p:nvGrpSpPr>
        <p:grpSpPr>
          <a:xfrm>
            <a:off x="4171053" y="1497123"/>
            <a:ext cx="173014" cy="97629"/>
            <a:chOff x="4756975" y="2341800"/>
            <a:chExt cx="91975" cy="51925"/>
          </a:xfrm>
        </p:grpSpPr>
        <p:sp>
          <p:nvSpPr>
            <p:cNvPr id="2661" name="Google Shape;2661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1" name="Google Shape;2681;p64"/>
          <p:cNvGrpSpPr/>
          <p:nvPr/>
        </p:nvGrpSpPr>
        <p:grpSpPr>
          <a:xfrm>
            <a:off x="4323453" y="1649523"/>
            <a:ext cx="173014" cy="97629"/>
            <a:chOff x="4756975" y="2341800"/>
            <a:chExt cx="91975" cy="51925"/>
          </a:xfrm>
        </p:grpSpPr>
        <p:sp>
          <p:nvSpPr>
            <p:cNvPr id="2682" name="Google Shape;2682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2" name="Google Shape;2702;p64"/>
          <p:cNvGrpSpPr/>
          <p:nvPr/>
        </p:nvGrpSpPr>
        <p:grpSpPr>
          <a:xfrm>
            <a:off x="4475853" y="1801923"/>
            <a:ext cx="173014" cy="97629"/>
            <a:chOff x="4756975" y="2341800"/>
            <a:chExt cx="91975" cy="51925"/>
          </a:xfrm>
        </p:grpSpPr>
        <p:sp>
          <p:nvSpPr>
            <p:cNvPr id="2703" name="Google Shape;2703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3" name="Google Shape;2723;p64"/>
          <p:cNvGrpSpPr/>
          <p:nvPr/>
        </p:nvGrpSpPr>
        <p:grpSpPr>
          <a:xfrm>
            <a:off x="4628253" y="1954323"/>
            <a:ext cx="173014" cy="97629"/>
            <a:chOff x="4756975" y="2341800"/>
            <a:chExt cx="91975" cy="51925"/>
          </a:xfrm>
        </p:grpSpPr>
        <p:sp>
          <p:nvSpPr>
            <p:cNvPr id="2724" name="Google Shape;2724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4" name="Google Shape;2744;p64"/>
          <p:cNvGrpSpPr/>
          <p:nvPr/>
        </p:nvGrpSpPr>
        <p:grpSpPr>
          <a:xfrm>
            <a:off x="4780653" y="2106723"/>
            <a:ext cx="173014" cy="97629"/>
            <a:chOff x="4756975" y="2341800"/>
            <a:chExt cx="91975" cy="51925"/>
          </a:xfrm>
        </p:grpSpPr>
        <p:sp>
          <p:nvSpPr>
            <p:cNvPr id="2745" name="Google Shape;2745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5" name="Google Shape;2765;p64"/>
          <p:cNvGrpSpPr/>
          <p:nvPr/>
        </p:nvGrpSpPr>
        <p:grpSpPr>
          <a:xfrm>
            <a:off x="4933053" y="2259123"/>
            <a:ext cx="173014" cy="97629"/>
            <a:chOff x="4756975" y="2341800"/>
            <a:chExt cx="91975" cy="51925"/>
          </a:xfrm>
        </p:grpSpPr>
        <p:sp>
          <p:nvSpPr>
            <p:cNvPr id="2766" name="Google Shape;2766;p64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4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4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4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4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4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4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4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4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4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4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4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"/>
          <p:cNvSpPr txBox="1"/>
          <p:nvPr>
            <p:ph idx="2" type="title"/>
          </p:nvPr>
        </p:nvSpPr>
        <p:spPr>
          <a:xfrm>
            <a:off x="1472850" y="555075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concert audio record from applauses</a:t>
            </a:r>
            <a:endParaRPr/>
          </a:p>
        </p:txBody>
      </p:sp>
      <p:pic>
        <p:nvPicPr>
          <p:cNvPr id="424" name="Google Shape;4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950" y="1312350"/>
            <a:ext cx="6225122" cy="377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65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91" name="Google Shape;2791;p65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sp>
        <p:nvSpPr>
          <p:cNvPr id="2792" name="Google Shape;2792;p65"/>
          <p:cNvSpPr txBox="1"/>
          <p:nvPr>
            <p:ph idx="4294967295" type="title"/>
          </p:nvPr>
        </p:nvSpPr>
        <p:spPr>
          <a:xfrm>
            <a:off x="6601150" y="2457749"/>
            <a:ext cx="16395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Noisy songs</a:t>
            </a:r>
            <a:endParaRPr sz="1200"/>
          </a:p>
        </p:txBody>
      </p:sp>
      <p:pic>
        <p:nvPicPr>
          <p:cNvPr id="2793" name="Google Shape;27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0" y="109507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Google Shape;2795;p65"/>
          <p:cNvPicPr preferRelativeResize="0"/>
          <p:nvPr/>
        </p:nvPicPr>
        <p:blipFill rotWithShape="1">
          <a:blip r:embed="rId4">
            <a:alphaModFix/>
          </a:blip>
          <a:srcRect b="66534" l="0" r="0" t="-981"/>
          <a:stretch/>
        </p:blipFill>
        <p:spPr>
          <a:xfrm>
            <a:off x="233100" y="2706850"/>
            <a:ext cx="3546949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65"/>
          <p:cNvPicPr preferRelativeResize="0"/>
          <p:nvPr/>
        </p:nvPicPr>
        <p:blipFill rotWithShape="1">
          <a:blip r:embed="rId4">
            <a:alphaModFix/>
          </a:blip>
          <a:srcRect b="33468" l="0" r="0" t="35019"/>
          <a:stretch/>
        </p:blipFill>
        <p:spPr>
          <a:xfrm>
            <a:off x="215838" y="4024600"/>
            <a:ext cx="3581474" cy="9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65"/>
          <p:cNvPicPr preferRelativeResize="0"/>
          <p:nvPr/>
        </p:nvPicPr>
        <p:blipFill rotWithShape="1">
          <a:blip r:embed="rId4">
            <a:alphaModFix/>
          </a:blip>
          <a:srcRect b="0" l="0" r="0" t="68334"/>
          <a:stretch/>
        </p:blipFill>
        <p:spPr>
          <a:xfrm>
            <a:off x="5376600" y="3300650"/>
            <a:ext cx="3495176" cy="10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65"/>
          <p:cNvSpPr txBox="1"/>
          <p:nvPr/>
        </p:nvSpPr>
        <p:spPr>
          <a:xfrm>
            <a:off x="1427975" y="3551163"/>
            <a:ext cx="126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+</a:t>
            </a:r>
            <a:endParaRPr b="1" sz="2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9" name="Google Shape;2799;p65"/>
          <p:cNvSpPr txBox="1"/>
          <p:nvPr/>
        </p:nvSpPr>
        <p:spPr>
          <a:xfrm>
            <a:off x="4064788" y="3490088"/>
            <a:ext cx="1044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   =</a:t>
            </a:r>
            <a:endParaRPr b="1" sz="2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800" name="Google Shape;2800;p65"/>
          <p:cNvGrpSpPr/>
          <p:nvPr/>
        </p:nvGrpSpPr>
        <p:grpSpPr>
          <a:xfrm>
            <a:off x="3866253" y="1192323"/>
            <a:ext cx="173014" cy="97629"/>
            <a:chOff x="4756975" y="2341800"/>
            <a:chExt cx="91975" cy="51925"/>
          </a:xfrm>
        </p:grpSpPr>
        <p:sp>
          <p:nvSpPr>
            <p:cNvPr id="2801" name="Google Shape;2801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1" name="Google Shape;2821;p65"/>
          <p:cNvGrpSpPr/>
          <p:nvPr/>
        </p:nvGrpSpPr>
        <p:grpSpPr>
          <a:xfrm>
            <a:off x="4018653" y="1344723"/>
            <a:ext cx="173014" cy="97629"/>
            <a:chOff x="4756975" y="2341800"/>
            <a:chExt cx="91975" cy="51925"/>
          </a:xfrm>
        </p:grpSpPr>
        <p:sp>
          <p:nvSpPr>
            <p:cNvPr id="2822" name="Google Shape;2822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2" name="Google Shape;2842;p65"/>
          <p:cNvGrpSpPr/>
          <p:nvPr/>
        </p:nvGrpSpPr>
        <p:grpSpPr>
          <a:xfrm>
            <a:off x="4171053" y="1497123"/>
            <a:ext cx="173014" cy="97629"/>
            <a:chOff x="4756975" y="2341800"/>
            <a:chExt cx="91975" cy="51925"/>
          </a:xfrm>
        </p:grpSpPr>
        <p:sp>
          <p:nvSpPr>
            <p:cNvPr id="2843" name="Google Shape;2843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3" name="Google Shape;2863;p65"/>
          <p:cNvGrpSpPr/>
          <p:nvPr/>
        </p:nvGrpSpPr>
        <p:grpSpPr>
          <a:xfrm>
            <a:off x="4323453" y="1649523"/>
            <a:ext cx="173014" cy="97629"/>
            <a:chOff x="4756975" y="2341800"/>
            <a:chExt cx="91975" cy="51925"/>
          </a:xfrm>
        </p:grpSpPr>
        <p:sp>
          <p:nvSpPr>
            <p:cNvPr id="2864" name="Google Shape;2864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4" name="Google Shape;2884;p65"/>
          <p:cNvGrpSpPr/>
          <p:nvPr/>
        </p:nvGrpSpPr>
        <p:grpSpPr>
          <a:xfrm>
            <a:off x="4475853" y="1801923"/>
            <a:ext cx="173014" cy="97629"/>
            <a:chOff x="4756975" y="2341800"/>
            <a:chExt cx="91975" cy="51925"/>
          </a:xfrm>
        </p:grpSpPr>
        <p:sp>
          <p:nvSpPr>
            <p:cNvPr id="2885" name="Google Shape;2885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5" name="Google Shape;2905;p65"/>
          <p:cNvGrpSpPr/>
          <p:nvPr/>
        </p:nvGrpSpPr>
        <p:grpSpPr>
          <a:xfrm>
            <a:off x="4628253" y="1954323"/>
            <a:ext cx="173014" cy="97629"/>
            <a:chOff x="4756975" y="2341800"/>
            <a:chExt cx="91975" cy="51925"/>
          </a:xfrm>
        </p:grpSpPr>
        <p:sp>
          <p:nvSpPr>
            <p:cNvPr id="2906" name="Google Shape;2906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6" name="Google Shape;2926;p65"/>
          <p:cNvGrpSpPr/>
          <p:nvPr/>
        </p:nvGrpSpPr>
        <p:grpSpPr>
          <a:xfrm>
            <a:off x="4780653" y="2106723"/>
            <a:ext cx="173014" cy="97629"/>
            <a:chOff x="4756975" y="2341800"/>
            <a:chExt cx="91975" cy="51925"/>
          </a:xfrm>
        </p:grpSpPr>
        <p:sp>
          <p:nvSpPr>
            <p:cNvPr id="2927" name="Google Shape;2927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p65"/>
          <p:cNvGrpSpPr/>
          <p:nvPr/>
        </p:nvGrpSpPr>
        <p:grpSpPr>
          <a:xfrm>
            <a:off x="4933053" y="2259123"/>
            <a:ext cx="173014" cy="97629"/>
            <a:chOff x="4756975" y="2341800"/>
            <a:chExt cx="91975" cy="51925"/>
          </a:xfrm>
        </p:grpSpPr>
        <p:sp>
          <p:nvSpPr>
            <p:cNvPr id="2948" name="Google Shape;2948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66"/>
          <p:cNvSpPr txBox="1"/>
          <p:nvPr>
            <p:ph idx="4294967295" type="title"/>
          </p:nvPr>
        </p:nvSpPr>
        <p:spPr>
          <a:xfrm>
            <a:off x="1283100" y="216375"/>
            <a:ext cx="6577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step 3</a:t>
            </a:r>
            <a:r>
              <a:rPr lang="en">
                <a:solidFill>
                  <a:schemeClr val="lt2"/>
                </a:solidFill>
              </a:rPr>
              <a:t>: Making Noisy dataset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73" name="Google Shape;2973;p66"/>
          <p:cNvSpPr txBox="1"/>
          <p:nvPr>
            <p:ph type="title"/>
          </p:nvPr>
        </p:nvSpPr>
        <p:spPr>
          <a:xfrm>
            <a:off x="1055975" y="2346702"/>
            <a:ext cx="1639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songs</a:t>
            </a:r>
            <a:endParaRPr sz="1200"/>
          </a:p>
        </p:txBody>
      </p:sp>
      <p:sp>
        <p:nvSpPr>
          <p:cNvPr id="2974" name="Google Shape;2974;p66"/>
          <p:cNvSpPr txBox="1"/>
          <p:nvPr>
            <p:ph idx="4294967295" type="title"/>
          </p:nvPr>
        </p:nvSpPr>
        <p:spPr>
          <a:xfrm>
            <a:off x="6601150" y="2457749"/>
            <a:ext cx="16395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Noisy songs</a:t>
            </a:r>
            <a:endParaRPr sz="1200"/>
          </a:p>
        </p:txBody>
      </p:sp>
      <p:pic>
        <p:nvPicPr>
          <p:cNvPr id="2975" name="Google Shape;29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25" y="103622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0" y="1095075"/>
            <a:ext cx="1703150" cy="1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66"/>
          <p:cNvPicPr preferRelativeResize="0"/>
          <p:nvPr/>
        </p:nvPicPr>
        <p:blipFill rotWithShape="1">
          <a:blip r:embed="rId4">
            <a:alphaModFix/>
          </a:blip>
          <a:srcRect b="66534" l="0" r="0" t="-981"/>
          <a:stretch/>
        </p:blipFill>
        <p:spPr>
          <a:xfrm>
            <a:off x="233100" y="2706850"/>
            <a:ext cx="3546949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66"/>
          <p:cNvPicPr preferRelativeResize="0"/>
          <p:nvPr/>
        </p:nvPicPr>
        <p:blipFill rotWithShape="1">
          <a:blip r:embed="rId4">
            <a:alphaModFix/>
          </a:blip>
          <a:srcRect b="33468" l="0" r="0" t="35019"/>
          <a:stretch/>
        </p:blipFill>
        <p:spPr>
          <a:xfrm>
            <a:off x="215838" y="4024600"/>
            <a:ext cx="3581474" cy="9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66"/>
          <p:cNvPicPr preferRelativeResize="0"/>
          <p:nvPr/>
        </p:nvPicPr>
        <p:blipFill rotWithShape="1">
          <a:blip r:embed="rId4">
            <a:alphaModFix/>
          </a:blip>
          <a:srcRect b="0" l="0" r="0" t="68334"/>
          <a:stretch/>
        </p:blipFill>
        <p:spPr>
          <a:xfrm>
            <a:off x="5376600" y="3300650"/>
            <a:ext cx="3495176" cy="10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66"/>
          <p:cNvSpPr txBox="1"/>
          <p:nvPr/>
        </p:nvSpPr>
        <p:spPr>
          <a:xfrm>
            <a:off x="1427975" y="3551163"/>
            <a:ext cx="126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+</a:t>
            </a:r>
            <a:endParaRPr b="1" sz="2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1" name="Google Shape;2981;p66"/>
          <p:cNvSpPr txBox="1"/>
          <p:nvPr/>
        </p:nvSpPr>
        <p:spPr>
          <a:xfrm>
            <a:off x="4064788" y="3490088"/>
            <a:ext cx="1044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   =</a:t>
            </a:r>
            <a:endParaRPr b="1" sz="2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2" name="Google Shape;2982;p66"/>
          <p:cNvSpPr txBox="1"/>
          <p:nvPr/>
        </p:nvSpPr>
        <p:spPr>
          <a:xfrm>
            <a:off x="3363700" y="4229175"/>
            <a:ext cx="1044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  </a:t>
            </a:r>
            <a:r>
              <a:rPr b="1" lang="en" sz="2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b="1" lang="en" sz="2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 *</a:t>
            </a:r>
            <a:endParaRPr b="1" sz="25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3" name="Google Shape;2983;p66"/>
          <p:cNvSpPr txBox="1"/>
          <p:nvPr/>
        </p:nvSpPr>
        <p:spPr>
          <a:xfrm>
            <a:off x="3993700" y="4130825"/>
            <a:ext cx="1157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SNR</a:t>
            </a:r>
            <a:endParaRPr b="1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4" name="Google Shape;2984;p66"/>
          <p:cNvSpPr/>
          <p:nvPr/>
        </p:nvSpPr>
        <p:spPr>
          <a:xfrm>
            <a:off x="77775" y="3979100"/>
            <a:ext cx="4571100" cy="1107600"/>
          </a:xfrm>
          <a:prstGeom prst="bracketPair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C3B1"/>
              </a:solidFill>
            </a:endParaRPr>
          </a:p>
        </p:txBody>
      </p:sp>
      <p:grpSp>
        <p:nvGrpSpPr>
          <p:cNvPr id="2985" name="Google Shape;2985;p66"/>
          <p:cNvGrpSpPr/>
          <p:nvPr/>
        </p:nvGrpSpPr>
        <p:grpSpPr>
          <a:xfrm>
            <a:off x="3866253" y="1192323"/>
            <a:ext cx="173014" cy="97629"/>
            <a:chOff x="4756975" y="2341800"/>
            <a:chExt cx="91975" cy="51925"/>
          </a:xfrm>
        </p:grpSpPr>
        <p:sp>
          <p:nvSpPr>
            <p:cNvPr id="2986" name="Google Shape;2986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66"/>
          <p:cNvGrpSpPr/>
          <p:nvPr/>
        </p:nvGrpSpPr>
        <p:grpSpPr>
          <a:xfrm>
            <a:off x="4018653" y="1344723"/>
            <a:ext cx="173014" cy="97629"/>
            <a:chOff x="4756975" y="2341800"/>
            <a:chExt cx="91975" cy="51925"/>
          </a:xfrm>
        </p:grpSpPr>
        <p:sp>
          <p:nvSpPr>
            <p:cNvPr id="3007" name="Google Shape;3007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7" name="Google Shape;3027;p66"/>
          <p:cNvGrpSpPr/>
          <p:nvPr/>
        </p:nvGrpSpPr>
        <p:grpSpPr>
          <a:xfrm>
            <a:off x="4171053" y="1497123"/>
            <a:ext cx="173014" cy="97629"/>
            <a:chOff x="4756975" y="2341800"/>
            <a:chExt cx="91975" cy="51925"/>
          </a:xfrm>
        </p:grpSpPr>
        <p:sp>
          <p:nvSpPr>
            <p:cNvPr id="3028" name="Google Shape;3028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8" name="Google Shape;3048;p66"/>
          <p:cNvGrpSpPr/>
          <p:nvPr/>
        </p:nvGrpSpPr>
        <p:grpSpPr>
          <a:xfrm>
            <a:off x="4323453" y="1649523"/>
            <a:ext cx="173014" cy="97629"/>
            <a:chOff x="4756975" y="2341800"/>
            <a:chExt cx="91975" cy="51925"/>
          </a:xfrm>
        </p:grpSpPr>
        <p:sp>
          <p:nvSpPr>
            <p:cNvPr id="3049" name="Google Shape;3049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9" name="Google Shape;3069;p66"/>
          <p:cNvGrpSpPr/>
          <p:nvPr/>
        </p:nvGrpSpPr>
        <p:grpSpPr>
          <a:xfrm>
            <a:off x="4475853" y="1801923"/>
            <a:ext cx="173014" cy="97629"/>
            <a:chOff x="4756975" y="2341800"/>
            <a:chExt cx="91975" cy="51925"/>
          </a:xfrm>
        </p:grpSpPr>
        <p:sp>
          <p:nvSpPr>
            <p:cNvPr id="3070" name="Google Shape;3070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0" name="Google Shape;3090;p66"/>
          <p:cNvGrpSpPr/>
          <p:nvPr/>
        </p:nvGrpSpPr>
        <p:grpSpPr>
          <a:xfrm>
            <a:off x="4628253" y="1954323"/>
            <a:ext cx="173014" cy="97629"/>
            <a:chOff x="4756975" y="2341800"/>
            <a:chExt cx="91975" cy="51925"/>
          </a:xfrm>
        </p:grpSpPr>
        <p:sp>
          <p:nvSpPr>
            <p:cNvPr id="3091" name="Google Shape;3091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1" name="Google Shape;3111;p66"/>
          <p:cNvGrpSpPr/>
          <p:nvPr/>
        </p:nvGrpSpPr>
        <p:grpSpPr>
          <a:xfrm>
            <a:off x="4780653" y="2106723"/>
            <a:ext cx="173014" cy="97629"/>
            <a:chOff x="4756975" y="2341800"/>
            <a:chExt cx="91975" cy="51925"/>
          </a:xfrm>
        </p:grpSpPr>
        <p:sp>
          <p:nvSpPr>
            <p:cNvPr id="3112" name="Google Shape;3112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2" name="Google Shape;3132;p66"/>
          <p:cNvGrpSpPr/>
          <p:nvPr/>
        </p:nvGrpSpPr>
        <p:grpSpPr>
          <a:xfrm>
            <a:off x="4933053" y="2259123"/>
            <a:ext cx="173014" cy="97629"/>
            <a:chOff x="4756975" y="2341800"/>
            <a:chExt cx="91975" cy="51925"/>
          </a:xfrm>
        </p:grpSpPr>
        <p:sp>
          <p:nvSpPr>
            <p:cNvPr id="3133" name="Google Shape;3133;p66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6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6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6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6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6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6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6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66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66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6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66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66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66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66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66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66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66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66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66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7"/>
          <p:cNvSpPr txBox="1"/>
          <p:nvPr>
            <p:ph idx="6" type="title"/>
          </p:nvPr>
        </p:nvSpPr>
        <p:spPr>
          <a:xfrm>
            <a:off x="1147900" y="534900"/>
            <a:ext cx="7775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3"/>
                </a:solidFill>
              </a:rPr>
              <a:t>step 4</a:t>
            </a:r>
            <a:r>
              <a:rPr lang="en">
                <a:solidFill>
                  <a:schemeClr val="accent3"/>
                </a:solidFill>
              </a:rPr>
              <a:t>: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Why STFT?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68"/>
          <p:cNvSpPr txBox="1"/>
          <p:nvPr>
            <p:ph idx="6" type="title"/>
          </p:nvPr>
        </p:nvSpPr>
        <p:spPr>
          <a:xfrm>
            <a:off x="1147900" y="534900"/>
            <a:ext cx="77757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3"/>
                </a:solidFill>
              </a:rPr>
              <a:t>step 4</a:t>
            </a:r>
            <a:r>
              <a:rPr lang="en">
                <a:solidFill>
                  <a:schemeClr val="accent3"/>
                </a:solidFill>
              </a:rPr>
              <a:t>: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3"/>
                </a:solidFill>
              </a:rPr>
              <a:t>Why STFT?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163" name="Google Shape;31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550" y="1036225"/>
            <a:ext cx="5402425" cy="4004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4" name="Google Shape;3164;p68"/>
          <p:cNvPicPr preferRelativeResize="0"/>
          <p:nvPr/>
        </p:nvPicPr>
        <p:blipFill rotWithShape="1">
          <a:blip r:embed="rId3">
            <a:alphaModFix/>
          </a:blip>
          <a:srcRect b="53446" l="32606" r="41878" t="30021"/>
          <a:stretch/>
        </p:blipFill>
        <p:spPr>
          <a:xfrm>
            <a:off x="4901950" y="1036225"/>
            <a:ext cx="3452025" cy="42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Google Shape;3165;p68"/>
          <p:cNvSpPr/>
          <p:nvPr/>
        </p:nvSpPr>
        <p:spPr>
          <a:xfrm>
            <a:off x="4807025" y="1036225"/>
            <a:ext cx="1691400" cy="5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68"/>
          <p:cNvSpPr/>
          <p:nvPr/>
        </p:nvSpPr>
        <p:spPr>
          <a:xfrm>
            <a:off x="4789775" y="1079375"/>
            <a:ext cx="604200" cy="12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68"/>
          <p:cNvSpPr/>
          <p:nvPr/>
        </p:nvSpPr>
        <p:spPr>
          <a:xfrm>
            <a:off x="7453525" y="1334425"/>
            <a:ext cx="900600" cy="1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68"/>
          <p:cNvSpPr/>
          <p:nvPr/>
        </p:nvSpPr>
        <p:spPr>
          <a:xfrm>
            <a:off x="5411125" y="1390050"/>
            <a:ext cx="224400" cy="74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68"/>
          <p:cNvSpPr txBox="1"/>
          <p:nvPr/>
        </p:nvSpPr>
        <p:spPr>
          <a:xfrm>
            <a:off x="6161885" y="1334425"/>
            <a:ext cx="59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30 ms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0" name="Google Shape;3170;p68"/>
          <p:cNvSpPr txBox="1"/>
          <p:nvPr/>
        </p:nvSpPr>
        <p:spPr>
          <a:xfrm>
            <a:off x="6161885" y="1740925"/>
            <a:ext cx="59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15 ms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1" name="Google Shape;3171;p68"/>
          <p:cNvSpPr txBox="1"/>
          <p:nvPr/>
        </p:nvSpPr>
        <p:spPr>
          <a:xfrm>
            <a:off x="4183650" y="3680425"/>
            <a:ext cx="77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241 coef</a:t>
            </a:r>
            <a:endParaRPr b="1"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2" name="Google Shape;3172;p68"/>
          <p:cNvSpPr txBox="1"/>
          <p:nvPr/>
        </p:nvSpPr>
        <p:spPr>
          <a:xfrm>
            <a:off x="1562600" y="2303950"/>
            <a:ext cx="1475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5 sec = 332 frames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Vorbis window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3" name="Google Shape;3173;p68"/>
          <p:cNvSpPr/>
          <p:nvPr/>
        </p:nvSpPr>
        <p:spPr>
          <a:xfrm>
            <a:off x="1562600" y="2144500"/>
            <a:ext cx="1354800" cy="109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69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69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180" name="Google Shape;3180;p69"/>
          <p:cNvSpPr txBox="1"/>
          <p:nvPr/>
        </p:nvSpPr>
        <p:spPr>
          <a:xfrm>
            <a:off x="264250" y="575325"/>
            <a:ext cx="113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7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CONSIDERATIONS</a:t>
            </a:r>
            <a:endParaRPr/>
          </a:p>
        </p:txBody>
      </p:sp>
      <p:pic>
        <p:nvPicPr>
          <p:cNvPr id="3186" name="Google Shape;31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625" y="1528025"/>
            <a:ext cx="1849875" cy="1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70"/>
          <p:cNvSpPr txBox="1"/>
          <p:nvPr>
            <p:ph type="title"/>
          </p:nvPr>
        </p:nvSpPr>
        <p:spPr>
          <a:xfrm>
            <a:off x="1283100" y="3356375"/>
            <a:ext cx="1849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FEED-FORWARD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nETWORK</a:t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7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CONSIDERATIONS</a:t>
            </a:r>
            <a:endParaRPr/>
          </a:p>
        </p:txBody>
      </p:sp>
      <p:pic>
        <p:nvPicPr>
          <p:cNvPr id="3193" name="Google Shape;31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625" y="1528025"/>
            <a:ext cx="1849875" cy="1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71"/>
          <p:cNvSpPr txBox="1"/>
          <p:nvPr>
            <p:ph type="title"/>
          </p:nvPr>
        </p:nvSpPr>
        <p:spPr>
          <a:xfrm>
            <a:off x="1283100" y="3356375"/>
            <a:ext cx="1849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FEED-FORWARD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nETWORK</a:t>
            </a:r>
            <a:endParaRPr sz="1400"/>
          </a:p>
        </p:txBody>
      </p:sp>
      <p:sp>
        <p:nvSpPr>
          <p:cNvPr id="3195" name="Google Shape;3195;p71"/>
          <p:cNvSpPr txBox="1"/>
          <p:nvPr>
            <p:ph type="title"/>
          </p:nvPr>
        </p:nvSpPr>
        <p:spPr>
          <a:xfrm>
            <a:off x="5800988" y="3401875"/>
            <a:ext cx="1849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rECURRENT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nETWORK</a:t>
            </a:r>
            <a:endParaRPr sz="1400"/>
          </a:p>
        </p:txBody>
      </p:sp>
      <p:pic>
        <p:nvPicPr>
          <p:cNvPr id="3196" name="Google Shape;31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950" y="1571175"/>
            <a:ext cx="1849875" cy="1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71"/>
          <p:cNvSpPr txBox="1"/>
          <p:nvPr/>
        </p:nvSpPr>
        <p:spPr>
          <a:xfrm>
            <a:off x="4142525" y="2037300"/>
            <a:ext cx="888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vs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72"/>
          <p:cNvSpPr txBox="1"/>
          <p:nvPr>
            <p:ph idx="4294967295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Details </a:t>
            </a:r>
            <a:r>
              <a:rPr lang="en"/>
              <a:t> </a:t>
            </a:r>
            <a:endParaRPr/>
          </a:p>
        </p:txBody>
      </p:sp>
      <p:graphicFrame>
        <p:nvGraphicFramePr>
          <p:cNvPr id="3203" name="Google Shape;3203;p72"/>
          <p:cNvGraphicFramePr/>
          <p:nvPr/>
        </p:nvGraphicFramePr>
        <p:xfrm>
          <a:off x="2580863" y="157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{B3BD8C05-6333-4BA2-A66F-78BDFF355515}</a:tableStyleId>
              </a:tblPr>
              <a:tblGrid>
                <a:gridCol w="1634250"/>
                <a:gridCol w="2885650"/>
              </a:tblGrid>
              <a:tr h="53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pARAMETER</a:t>
                      </a:r>
                      <a:endParaRPr sz="120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4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USED</a:t>
                      </a:r>
                      <a:endParaRPr sz="1200">
                        <a:solidFill>
                          <a:schemeClr val="lt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2440"/>
                      </a:srgbClr>
                    </a:solidFill>
                  </a:tcPr>
                </a:tc>
              </a:tr>
              <a:tr h="4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Architecture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LSTM 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Bid-GRU 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Optimizer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Adam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Learning rate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0.001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2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Loss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Frobenius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Data shape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(bs, 332, 241)</a:t>
                      </a:r>
                      <a:endParaRPr sz="10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73"/>
          <p:cNvSpPr txBox="1"/>
          <p:nvPr>
            <p:ph type="title"/>
          </p:nvPr>
        </p:nvSpPr>
        <p:spPr>
          <a:xfrm>
            <a:off x="2773125" y="534900"/>
            <a:ext cx="5088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Post-processing</a:t>
            </a:r>
            <a:endParaRPr/>
          </a:p>
        </p:txBody>
      </p:sp>
      <p:pic>
        <p:nvPicPr>
          <p:cNvPr id="3209" name="Google Shape;32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475" y="1037425"/>
            <a:ext cx="4832825" cy="40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0" name="Google Shape;3210;p73"/>
          <p:cNvSpPr txBox="1"/>
          <p:nvPr/>
        </p:nvSpPr>
        <p:spPr>
          <a:xfrm>
            <a:off x="5134975" y="4272475"/>
            <a:ext cx="621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211" name="Google Shape;3211;p73"/>
          <p:cNvSpPr/>
          <p:nvPr/>
        </p:nvSpPr>
        <p:spPr>
          <a:xfrm>
            <a:off x="4927850" y="4004950"/>
            <a:ext cx="828300" cy="6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4"/>
          <p:cNvSpPr txBox="1"/>
          <p:nvPr>
            <p:ph type="title"/>
          </p:nvPr>
        </p:nvSpPr>
        <p:spPr>
          <a:xfrm>
            <a:off x="2773125" y="534900"/>
            <a:ext cx="50880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Post-processing</a:t>
            </a:r>
            <a:endParaRPr/>
          </a:p>
        </p:txBody>
      </p:sp>
      <p:pic>
        <p:nvPicPr>
          <p:cNvPr id="3217" name="Google Shape;32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475" y="1037425"/>
            <a:ext cx="4832825" cy="40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74"/>
          <p:cNvSpPr txBox="1"/>
          <p:nvPr/>
        </p:nvSpPr>
        <p:spPr>
          <a:xfrm>
            <a:off x="5134975" y="4272475"/>
            <a:ext cx="621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219" name="Google Shape;3219;p74"/>
          <p:cNvSpPr/>
          <p:nvPr/>
        </p:nvSpPr>
        <p:spPr>
          <a:xfrm>
            <a:off x="4927850" y="4004950"/>
            <a:ext cx="828300" cy="6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74"/>
          <p:cNvSpPr txBox="1"/>
          <p:nvPr/>
        </p:nvSpPr>
        <p:spPr>
          <a:xfrm>
            <a:off x="2036775" y="3090175"/>
            <a:ext cx="17604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221" name="Google Shape;3221;p74"/>
          <p:cNvSpPr txBox="1"/>
          <p:nvPr/>
        </p:nvSpPr>
        <p:spPr>
          <a:xfrm>
            <a:off x="871725" y="3892800"/>
            <a:ext cx="2925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Estimated song phase = Noisy song phase</a:t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2" name="Google Shape;3222;p74"/>
          <p:cNvSpPr/>
          <p:nvPr/>
        </p:nvSpPr>
        <p:spPr>
          <a:xfrm>
            <a:off x="871725" y="3892800"/>
            <a:ext cx="2666700" cy="39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represent signal information?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7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!!!</a:t>
            </a:r>
            <a:endParaRPr/>
          </a:p>
        </p:txBody>
      </p:sp>
      <p:grpSp>
        <p:nvGrpSpPr>
          <p:cNvPr id="3228" name="Google Shape;3228;p75"/>
          <p:cNvGrpSpPr/>
          <p:nvPr/>
        </p:nvGrpSpPr>
        <p:grpSpPr>
          <a:xfrm>
            <a:off x="3639985" y="1997005"/>
            <a:ext cx="1641072" cy="1977539"/>
            <a:chOff x="4019984" y="3805393"/>
            <a:chExt cx="293704" cy="353954"/>
          </a:xfrm>
        </p:grpSpPr>
        <p:sp>
          <p:nvSpPr>
            <p:cNvPr id="3229" name="Google Shape;3229;p75"/>
            <p:cNvSpPr/>
            <p:nvPr/>
          </p:nvSpPr>
          <p:spPr>
            <a:xfrm>
              <a:off x="4019984" y="3805393"/>
              <a:ext cx="293704" cy="353954"/>
            </a:xfrm>
            <a:custGeom>
              <a:rect b="b" l="l" r="r" t="t"/>
              <a:pathLst>
                <a:path extrusionOk="0" h="11121" w="9228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5"/>
            <p:cNvSpPr/>
            <p:nvPr/>
          </p:nvSpPr>
          <p:spPr>
            <a:xfrm>
              <a:off x="4118903" y="3867139"/>
              <a:ext cx="93987" cy="87971"/>
            </a:xfrm>
            <a:custGeom>
              <a:rect b="b" l="l" r="r" t="t"/>
              <a:pathLst>
                <a:path extrusionOk="0" h="2764" w="2953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1" name="Google Shape;3231;p75"/>
          <p:cNvSpPr txBox="1"/>
          <p:nvPr/>
        </p:nvSpPr>
        <p:spPr>
          <a:xfrm>
            <a:off x="5764525" y="1235388"/>
            <a:ext cx="1560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    Estimates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2" name="Google Shape;3232;p75"/>
          <p:cNvSpPr txBox="1"/>
          <p:nvPr/>
        </p:nvSpPr>
        <p:spPr>
          <a:xfrm>
            <a:off x="1319625" y="1210025"/>
            <a:ext cx="1560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    Noisy songs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33" name="Google Shape;3233;p75" title="gonz_diff_claps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675" y="27158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4" name="Google Shape;3234;p75" title="vev_same_claps9999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232" y="18656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5" name="Google Shape;3235;p75" title="gonz_diff_claps9999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232" y="26934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Google Shape;3236;p75" title="vev_same_clapsnnnnnn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675" y="1997000"/>
            <a:ext cx="457200" cy="4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76"/>
          <p:cNvSpPr txBox="1"/>
          <p:nvPr>
            <p:ph type="title"/>
          </p:nvPr>
        </p:nvSpPr>
        <p:spPr>
          <a:xfrm>
            <a:off x="2689725" y="2817100"/>
            <a:ext cx="37683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242" name="Google Shape;3242;p76"/>
          <p:cNvSpPr/>
          <p:nvPr/>
        </p:nvSpPr>
        <p:spPr>
          <a:xfrm>
            <a:off x="3486525" y="3244900"/>
            <a:ext cx="2174700" cy="1024200"/>
          </a:xfrm>
          <a:prstGeom prst="rect">
            <a:avLst/>
          </a:prstGeom>
          <a:solidFill>
            <a:srgbClr val="24335C"/>
          </a:solidFill>
          <a:ln cap="flat" cmpd="sng" w="9525">
            <a:solidFill>
              <a:srgbClr val="2433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represent signal information?</a:t>
            </a:r>
            <a:endParaRPr/>
          </a:p>
        </p:txBody>
      </p:sp>
      <p:pic>
        <p:nvPicPr>
          <p:cNvPr id="435" name="Google Shape;4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50" y="1363050"/>
            <a:ext cx="6961574" cy="34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/>
          <p:nvPr/>
        </p:nvSpPr>
        <p:spPr>
          <a:xfrm>
            <a:off x="2876675" y="1438350"/>
            <a:ext cx="5396650" cy="19216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4890350" y="3083800"/>
            <a:ext cx="3463500" cy="156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3187350" y="3348450"/>
            <a:ext cx="172500" cy="114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3313925" y="3072300"/>
            <a:ext cx="1380900" cy="168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3187350" y="3233375"/>
            <a:ext cx="287700" cy="3411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How represent signal information?</a:t>
            </a:r>
            <a:endParaRPr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50" y="1363050"/>
            <a:ext cx="6961574" cy="345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/>
          <p:nvPr/>
        </p:nvSpPr>
        <p:spPr>
          <a:xfrm>
            <a:off x="4038850" y="1472850"/>
            <a:ext cx="4245900" cy="123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4119400" y="2427925"/>
            <a:ext cx="3118325" cy="1760525"/>
          </a:xfrm>
          <a:prstGeom prst="flowChartMerg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/>
          <p:nvPr/>
        </p:nvSpPr>
        <p:spPr>
          <a:xfrm rot="-9048207">
            <a:off x="3719314" y="2736302"/>
            <a:ext cx="1933121" cy="312372"/>
          </a:xfrm>
          <a:prstGeom prst="flowChartInputOutpu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5684325" y="2128750"/>
            <a:ext cx="2600400" cy="23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3"/>
          <p:cNvSpPr txBox="1"/>
          <p:nvPr>
            <p:ph idx="6" type="title"/>
          </p:nvPr>
        </p:nvSpPr>
        <p:spPr>
          <a:xfrm>
            <a:off x="1283100" y="534900"/>
            <a:ext cx="6577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How represent signal information?</a:t>
            </a:r>
            <a:endParaRPr/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50" y="1363050"/>
            <a:ext cx="6961574" cy="34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Mathematical Background</a:t>
            </a:r>
            <a:endParaRPr/>
          </a:p>
        </p:txBody>
      </p:sp>
      <p:sp>
        <p:nvSpPr>
          <p:cNvPr id="462" name="Google Shape;462;p34"/>
          <p:cNvSpPr txBox="1"/>
          <p:nvPr/>
        </p:nvSpPr>
        <p:spPr>
          <a:xfrm>
            <a:off x="1677550" y="1804475"/>
            <a:ext cx="65778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 	   </a:t>
            </a:r>
            <a:endParaRPr sz="18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CADA5E"/>
                </a:solidFill>
                <a:latin typeface="Bungee"/>
                <a:ea typeface="Bungee"/>
                <a:cs typeface="Bungee"/>
                <a:sym typeface="Bungee"/>
              </a:rPr>
              <a:t>FFT</a:t>
            </a:r>
            <a:r>
              <a:rPr lang="en" sz="41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   </a:t>
            </a:r>
            <a:endParaRPr sz="41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       </a:t>
            </a:r>
            <a:endParaRPr sz="21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 sz="2100">
              <a:solidFill>
                <a:schemeClr val="lt1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3" name="Google Shape;463;p34"/>
          <p:cNvSpPr txBox="1"/>
          <p:nvPr/>
        </p:nvSpPr>
        <p:spPr>
          <a:xfrm>
            <a:off x="1649350" y="3167075"/>
            <a:ext cx="1241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algorithm for getting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3F3F3"/>
                </a:solidFill>
                <a:latin typeface="Nunito Light"/>
                <a:ea typeface="Nunito Light"/>
                <a:cs typeface="Nunito Light"/>
                <a:sym typeface="Nunito Light"/>
              </a:rPr>
              <a:t>  spectral information </a:t>
            </a:r>
            <a:endParaRPr sz="800">
              <a:solidFill>
                <a:srgbClr val="F3F3F3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1649350" y="3250475"/>
            <a:ext cx="1185300" cy="2610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